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wdp" ContentType="image/vnd.ms-photo"/>
  <Default Extension="gif" ContentType="image/gif"/>
  <Default Extension="vml" ContentType="application/vnd.openxmlformats-officedocument.vmlDrawing"/>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4.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5.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6.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7.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 id="2147483692" r:id="rId2"/>
    <p:sldMasterId id="2147483680" r:id="rId3"/>
    <p:sldMasterId id="2147483704" r:id="rId4"/>
    <p:sldMasterId id="2147491033" r:id="rId5"/>
    <p:sldMasterId id="2147491352" r:id="rId6"/>
    <p:sldMasterId id="2147492460" r:id="rId7"/>
    <p:sldMasterId id="2147492472" r:id="rId8"/>
  </p:sldMasterIdLst>
  <p:notesMasterIdLst>
    <p:notesMasterId r:id="rId206"/>
  </p:notesMasterIdLst>
  <p:sldIdLst>
    <p:sldId id="655" r:id="rId9"/>
    <p:sldId id="867" r:id="rId10"/>
    <p:sldId id="961" r:id="rId11"/>
    <p:sldId id="890" r:id="rId12"/>
    <p:sldId id="844" r:id="rId13"/>
    <p:sldId id="948" r:id="rId14"/>
    <p:sldId id="949" r:id="rId15"/>
    <p:sldId id="950" r:id="rId16"/>
    <p:sldId id="951" r:id="rId17"/>
    <p:sldId id="952" r:id="rId18"/>
    <p:sldId id="953" r:id="rId19"/>
    <p:sldId id="954" r:id="rId20"/>
    <p:sldId id="955" r:id="rId21"/>
    <p:sldId id="956" r:id="rId22"/>
    <p:sldId id="957" r:id="rId23"/>
    <p:sldId id="958" r:id="rId24"/>
    <p:sldId id="758" r:id="rId25"/>
    <p:sldId id="908" r:id="rId26"/>
    <p:sldId id="909" r:id="rId27"/>
    <p:sldId id="910" r:id="rId28"/>
    <p:sldId id="911" r:id="rId29"/>
    <p:sldId id="912" r:id="rId30"/>
    <p:sldId id="936" r:id="rId31"/>
    <p:sldId id="937" r:id="rId32"/>
    <p:sldId id="913" r:id="rId33"/>
    <p:sldId id="935" r:id="rId34"/>
    <p:sldId id="914" r:id="rId35"/>
    <p:sldId id="915" r:id="rId36"/>
    <p:sldId id="916" r:id="rId37"/>
    <p:sldId id="917" r:id="rId38"/>
    <p:sldId id="918" r:id="rId39"/>
    <p:sldId id="919" r:id="rId40"/>
    <p:sldId id="810" r:id="rId41"/>
    <p:sldId id="845" r:id="rId42"/>
    <p:sldId id="884" r:id="rId43"/>
    <p:sldId id="750" r:id="rId44"/>
    <p:sldId id="751" r:id="rId45"/>
    <p:sldId id="752" r:id="rId46"/>
    <p:sldId id="753" r:id="rId47"/>
    <p:sldId id="754" r:id="rId48"/>
    <p:sldId id="755" r:id="rId49"/>
    <p:sldId id="756" r:id="rId50"/>
    <p:sldId id="885" r:id="rId51"/>
    <p:sldId id="922" r:id="rId52"/>
    <p:sldId id="923" r:id="rId53"/>
    <p:sldId id="924" r:id="rId54"/>
    <p:sldId id="938" r:id="rId55"/>
    <p:sldId id="861" r:id="rId56"/>
    <p:sldId id="925" r:id="rId57"/>
    <p:sldId id="940" r:id="rId58"/>
    <p:sldId id="939" r:id="rId59"/>
    <p:sldId id="863" r:id="rId60"/>
    <p:sldId id="962" r:id="rId61"/>
    <p:sldId id="963" r:id="rId62"/>
    <p:sldId id="864" r:id="rId63"/>
    <p:sldId id="941" r:id="rId64"/>
    <p:sldId id="942" r:id="rId65"/>
    <p:sldId id="959" r:id="rId66"/>
    <p:sldId id="960" r:id="rId67"/>
    <p:sldId id="868" r:id="rId68"/>
    <p:sldId id="692" r:id="rId69"/>
    <p:sldId id="693" r:id="rId70"/>
    <p:sldId id="694" r:id="rId71"/>
    <p:sldId id="869" r:id="rId72"/>
    <p:sldId id="696" r:id="rId73"/>
    <p:sldId id="697" r:id="rId74"/>
    <p:sldId id="698" r:id="rId75"/>
    <p:sldId id="699" r:id="rId76"/>
    <p:sldId id="870" r:id="rId77"/>
    <p:sldId id="701" r:id="rId78"/>
    <p:sldId id="702" r:id="rId79"/>
    <p:sldId id="703" r:id="rId80"/>
    <p:sldId id="871" r:id="rId81"/>
    <p:sldId id="705" r:id="rId82"/>
    <p:sldId id="706" r:id="rId83"/>
    <p:sldId id="707" r:id="rId84"/>
    <p:sldId id="708" r:id="rId85"/>
    <p:sldId id="709" r:id="rId86"/>
    <p:sldId id="872" r:id="rId87"/>
    <p:sldId id="723" r:id="rId88"/>
    <p:sldId id="744" r:id="rId89"/>
    <p:sldId id="743" r:id="rId90"/>
    <p:sldId id="711" r:id="rId91"/>
    <p:sldId id="712" r:id="rId92"/>
    <p:sldId id="713" r:id="rId93"/>
    <p:sldId id="714" r:id="rId94"/>
    <p:sldId id="873" r:id="rId95"/>
    <p:sldId id="725" r:id="rId96"/>
    <p:sldId id="726" r:id="rId97"/>
    <p:sldId id="727" r:id="rId98"/>
    <p:sldId id="892" r:id="rId99"/>
    <p:sldId id="893" r:id="rId100"/>
    <p:sldId id="894" r:id="rId101"/>
    <p:sldId id="895" r:id="rId102"/>
    <p:sldId id="896" r:id="rId103"/>
    <p:sldId id="897" r:id="rId104"/>
    <p:sldId id="898" r:id="rId105"/>
    <p:sldId id="899" r:id="rId106"/>
    <p:sldId id="880" r:id="rId107"/>
    <p:sldId id="519" r:id="rId108"/>
    <p:sldId id="732" r:id="rId109"/>
    <p:sldId id="734" r:id="rId110"/>
    <p:sldId id="735" r:id="rId111"/>
    <p:sldId id="737" r:id="rId112"/>
    <p:sldId id="736" r:id="rId113"/>
    <p:sldId id="738" r:id="rId114"/>
    <p:sldId id="739" r:id="rId115"/>
    <p:sldId id="740" r:id="rId116"/>
    <p:sldId id="741" r:id="rId117"/>
    <p:sldId id="742" r:id="rId118"/>
    <p:sldId id="746" r:id="rId119"/>
    <p:sldId id="881" r:id="rId120"/>
    <p:sldId id="904" r:id="rId121"/>
    <p:sldId id="905" r:id="rId122"/>
    <p:sldId id="906" r:id="rId123"/>
    <p:sldId id="964" r:id="rId124"/>
    <p:sldId id="967" r:id="rId125"/>
    <p:sldId id="966" r:id="rId126"/>
    <p:sldId id="965" r:id="rId127"/>
    <p:sldId id="886" r:id="rId128"/>
    <p:sldId id="796" r:id="rId129"/>
    <p:sldId id="797" r:id="rId130"/>
    <p:sldId id="798" r:id="rId131"/>
    <p:sldId id="876" r:id="rId132"/>
    <p:sldId id="799" r:id="rId133"/>
    <p:sldId id="800" r:id="rId134"/>
    <p:sldId id="801" r:id="rId135"/>
    <p:sldId id="802" r:id="rId136"/>
    <p:sldId id="887" r:id="rId137"/>
    <p:sldId id="804" r:id="rId138"/>
    <p:sldId id="931" r:id="rId139"/>
    <p:sldId id="932" r:id="rId140"/>
    <p:sldId id="968" r:id="rId141"/>
    <p:sldId id="805" r:id="rId142"/>
    <p:sldId id="926" r:id="rId143"/>
    <p:sldId id="927" r:id="rId144"/>
    <p:sldId id="928" r:id="rId145"/>
    <p:sldId id="806" r:id="rId146"/>
    <p:sldId id="807" r:id="rId147"/>
    <p:sldId id="808" r:id="rId148"/>
    <p:sldId id="969" r:id="rId149"/>
    <p:sldId id="811" r:id="rId150"/>
    <p:sldId id="812" r:id="rId151"/>
    <p:sldId id="933" r:id="rId152"/>
    <p:sldId id="934" r:id="rId153"/>
    <p:sldId id="814" r:id="rId154"/>
    <p:sldId id="815" r:id="rId155"/>
    <p:sldId id="816" r:id="rId156"/>
    <p:sldId id="929" r:id="rId157"/>
    <p:sldId id="945" r:id="rId158"/>
    <p:sldId id="946" r:id="rId159"/>
    <p:sldId id="888" r:id="rId160"/>
    <p:sldId id="970" r:id="rId161"/>
    <p:sldId id="971" r:id="rId162"/>
    <p:sldId id="972" r:id="rId163"/>
    <p:sldId id="973" r:id="rId164"/>
    <p:sldId id="974" r:id="rId165"/>
    <p:sldId id="975" r:id="rId166"/>
    <p:sldId id="976" r:id="rId167"/>
    <p:sldId id="977" r:id="rId168"/>
    <p:sldId id="978" r:id="rId169"/>
    <p:sldId id="979" r:id="rId170"/>
    <p:sldId id="980" r:id="rId171"/>
    <p:sldId id="981" r:id="rId172"/>
    <p:sldId id="982" r:id="rId173"/>
    <p:sldId id="983" r:id="rId174"/>
    <p:sldId id="984" r:id="rId175"/>
    <p:sldId id="985" r:id="rId176"/>
    <p:sldId id="819" r:id="rId177"/>
    <p:sldId id="820" r:id="rId178"/>
    <p:sldId id="822" r:id="rId179"/>
    <p:sldId id="823" r:id="rId180"/>
    <p:sldId id="947" r:id="rId181"/>
    <p:sldId id="824" r:id="rId182"/>
    <p:sldId id="825" r:id="rId183"/>
    <p:sldId id="903" r:id="rId184"/>
    <p:sldId id="826" r:id="rId185"/>
    <p:sldId id="821" r:id="rId186"/>
    <p:sldId id="827" r:id="rId187"/>
    <p:sldId id="889" r:id="rId188"/>
    <p:sldId id="828" r:id="rId189"/>
    <p:sldId id="829" r:id="rId190"/>
    <p:sldId id="830" r:id="rId191"/>
    <p:sldId id="831" r:id="rId192"/>
    <p:sldId id="832" r:id="rId193"/>
    <p:sldId id="833" r:id="rId194"/>
    <p:sldId id="834" r:id="rId195"/>
    <p:sldId id="835" r:id="rId196"/>
    <p:sldId id="836" r:id="rId197"/>
    <p:sldId id="837" r:id="rId198"/>
    <p:sldId id="838" r:id="rId199"/>
    <p:sldId id="839" r:id="rId200"/>
    <p:sldId id="920" r:id="rId201"/>
    <p:sldId id="840" r:id="rId202"/>
    <p:sldId id="818" r:id="rId203"/>
    <p:sldId id="930" r:id="rId204"/>
    <p:sldId id="847" r:id="rId20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981">
          <p15:clr>
            <a:srgbClr val="A4A3A4"/>
          </p15:clr>
        </p15:guide>
        <p15:guide id="2" pos="431">
          <p15:clr>
            <a:srgbClr val="A4A3A4"/>
          </p15:clr>
        </p15:guide>
        <p15:guide id="3"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C3451"/>
    <a:srgbClr val="FF0000"/>
    <a:srgbClr val="FFEB80"/>
    <a:srgbClr val="FFFFFF"/>
    <a:srgbClr val="FFFF99"/>
    <a:srgbClr val="E4E1C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72" autoAdjust="0"/>
    <p:restoredTop sz="94675" autoAdjust="0"/>
  </p:normalViewPr>
  <p:slideViewPr>
    <p:cSldViewPr>
      <p:cViewPr varScale="1">
        <p:scale>
          <a:sx n="109" d="100"/>
          <a:sy n="109" d="100"/>
        </p:scale>
        <p:origin x="1686" y="102"/>
      </p:cViewPr>
      <p:guideLst>
        <p:guide orient="horz" pos="981"/>
        <p:guide pos="431"/>
        <p:guide orient="horz" pos="2160"/>
      </p:guideLst>
    </p:cSldViewPr>
  </p:slideViewPr>
  <p:outlineViewPr>
    <p:cViewPr>
      <p:scale>
        <a:sx n="33" d="100"/>
        <a:sy n="33" d="100"/>
      </p:scale>
      <p:origin x="0" y="1134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09.xml"/><Relationship Id="rId21" Type="http://schemas.openxmlformats.org/officeDocument/2006/relationships/slide" Target="slides/slide13.xml"/><Relationship Id="rId42" Type="http://schemas.openxmlformats.org/officeDocument/2006/relationships/slide" Target="slides/slide34.xml"/><Relationship Id="rId63" Type="http://schemas.openxmlformats.org/officeDocument/2006/relationships/slide" Target="slides/slide55.xml"/><Relationship Id="rId84" Type="http://schemas.openxmlformats.org/officeDocument/2006/relationships/slide" Target="slides/slide76.xml"/><Relationship Id="rId138" Type="http://schemas.openxmlformats.org/officeDocument/2006/relationships/slide" Target="slides/slide130.xml"/><Relationship Id="rId159" Type="http://schemas.openxmlformats.org/officeDocument/2006/relationships/slide" Target="slides/slide151.xml"/><Relationship Id="rId170" Type="http://schemas.openxmlformats.org/officeDocument/2006/relationships/slide" Target="slides/slide162.xml"/><Relationship Id="rId191" Type="http://schemas.openxmlformats.org/officeDocument/2006/relationships/slide" Target="slides/slide183.xml"/><Relationship Id="rId205" Type="http://schemas.openxmlformats.org/officeDocument/2006/relationships/slide" Target="slides/slide197.xml"/><Relationship Id="rId107" Type="http://schemas.openxmlformats.org/officeDocument/2006/relationships/slide" Target="slides/slide99.xml"/><Relationship Id="rId11" Type="http://schemas.openxmlformats.org/officeDocument/2006/relationships/slide" Target="slides/slide3.xml"/><Relationship Id="rId32" Type="http://schemas.openxmlformats.org/officeDocument/2006/relationships/slide" Target="slides/slide24.xml"/><Relationship Id="rId53" Type="http://schemas.openxmlformats.org/officeDocument/2006/relationships/slide" Target="slides/slide45.xml"/><Relationship Id="rId74" Type="http://schemas.openxmlformats.org/officeDocument/2006/relationships/slide" Target="slides/slide66.xml"/><Relationship Id="rId128" Type="http://schemas.openxmlformats.org/officeDocument/2006/relationships/slide" Target="slides/slide120.xml"/><Relationship Id="rId149" Type="http://schemas.openxmlformats.org/officeDocument/2006/relationships/slide" Target="slides/slide141.xml"/><Relationship Id="rId5" Type="http://schemas.openxmlformats.org/officeDocument/2006/relationships/slideMaster" Target="slideMasters/slideMaster5.xml"/><Relationship Id="rId95" Type="http://schemas.openxmlformats.org/officeDocument/2006/relationships/slide" Target="slides/slide87.xml"/><Relationship Id="rId160" Type="http://schemas.openxmlformats.org/officeDocument/2006/relationships/slide" Target="slides/slide152.xml"/><Relationship Id="rId181" Type="http://schemas.openxmlformats.org/officeDocument/2006/relationships/slide" Target="slides/slide173.xml"/><Relationship Id="rId22" Type="http://schemas.openxmlformats.org/officeDocument/2006/relationships/slide" Target="slides/slide14.xml"/><Relationship Id="rId43" Type="http://schemas.openxmlformats.org/officeDocument/2006/relationships/slide" Target="slides/slide35.xml"/><Relationship Id="rId64" Type="http://schemas.openxmlformats.org/officeDocument/2006/relationships/slide" Target="slides/slide56.xml"/><Relationship Id="rId118" Type="http://schemas.openxmlformats.org/officeDocument/2006/relationships/slide" Target="slides/slide110.xml"/><Relationship Id="rId139" Type="http://schemas.openxmlformats.org/officeDocument/2006/relationships/slide" Target="slides/slide131.xml"/><Relationship Id="rId85" Type="http://schemas.openxmlformats.org/officeDocument/2006/relationships/slide" Target="slides/slide77.xml"/><Relationship Id="rId150" Type="http://schemas.openxmlformats.org/officeDocument/2006/relationships/slide" Target="slides/slide142.xml"/><Relationship Id="rId171" Type="http://schemas.openxmlformats.org/officeDocument/2006/relationships/slide" Target="slides/slide163.xml"/><Relationship Id="rId192" Type="http://schemas.openxmlformats.org/officeDocument/2006/relationships/slide" Target="slides/slide184.xml"/><Relationship Id="rId206" Type="http://schemas.openxmlformats.org/officeDocument/2006/relationships/notesMaster" Target="notesMasters/notesMaster1.xml"/><Relationship Id="rId12" Type="http://schemas.openxmlformats.org/officeDocument/2006/relationships/slide" Target="slides/slide4.xml"/><Relationship Id="rId33" Type="http://schemas.openxmlformats.org/officeDocument/2006/relationships/slide" Target="slides/slide25.xml"/><Relationship Id="rId108" Type="http://schemas.openxmlformats.org/officeDocument/2006/relationships/slide" Target="slides/slide100.xml"/><Relationship Id="rId129" Type="http://schemas.openxmlformats.org/officeDocument/2006/relationships/slide" Target="slides/slide121.xml"/><Relationship Id="rId54" Type="http://schemas.openxmlformats.org/officeDocument/2006/relationships/slide" Target="slides/slide46.xml"/><Relationship Id="rId75" Type="http://schemas.openxmlformats.org/officeDocument/2006/relationships/slide" Target="slides/slide67.xml"/><Relationship Id="rId96" Type="http://schemas.openxmlformats.org/officeDocument/2006/relationships/slide" Target="slides/slide88.xml"/><Relationship Id="rId140" Type="http://schemas.openxmlformats.org/officeDocument/2006/relationships/slide" Target="slides/slide132.xml"/><Relationship Id="rId161" Type="http://schemas.openxmlformats.org/officeDocument/2006/relationships/slide" Target="slides/slide153.xml"/><Relationship Id="rId182" Type="http://schemas.openxmlformats.org/officeDocument/2006/relationships/slide" Target="slides/slide174.xml"/><Relationship Id="rId6" Type="http://schemas.openxmlformats.org/officeDocument/2006/relationships/slideMaster" Target="slideMasters/slideMaster6.xml"/><Relationship Id="rId23" Type="http://schemas.openxmlformats.org/officeDocument/2006/relationships/slide" Target="slides/slide15.xml"/><Relationship Id="rId119" Type="http://schemas.openxmlformats.org/officeDocument/2006/relationships/slide" Target="slides/slide111.xml"/><Relationship Id="rId44" Type="http://schemas.openxmlformats.org/officeDocument/2006/relationships/slide" Target="slides/slide36.xml"/><Relationship Id="rId65" Type="http://schemas.openxmlformats.org/officeDocument/2006/relationships/slide" Target="slides/slide57.xml"/><Relationship Id="rId86" Type="http://schemas.openxmlformats.org/officeDocument/2006/relationships/slide" Target="slides/slide78.xml"/><Relationship Id="rId130" Type="http://schemas.openxmlformats.org/officeDocument/2006/relationships/slide" Target="slides/slide122.xml"/><Relationship Id="rId151" Type="http://schemas.openxmlformats.org/officeDocument/2006/relationships/slide" Target="slides/slide143.xml"/><Relationship Id="rId172" Type="http://schemas.openxmlformats.org/officeDocument/2006/relationships/slide" Target="slides/slide164.xml"/><Relationship Id="rId193" Type="http://schemas.openxmlformats.org/officeDocument/2006/relationships/slide" Target="slides/slide185.xml"/><Relationship Id="rId207" Type="http://schemas.openxmlformats.org/officeDocument/2006/relationships/presProps" Target="presProps.xml"/><Relationship Id="rId13" Type="http://schemas.openxmlformats.org/officeDocument/2006/relationships/slide" Target="slides/slide5.xml"/><Relationship Id="rId109" Type="http://schemas.openxmlformats.org/officeDocument/2006/relationships/slide" Target="slides/slide101.xml"/><Relationship Id="rId34" Type="http://schemas.openxmlformats.org/officeDocument/2006/relationships/slide" Target="slides/slide26.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slide" Target="slides/slide89.xml"/><Relationship Id="rId120" Type="http://schemas.openxmlformats.org/officeDocument/2006/relationships/slide" Target="slides/slide112.xml"/><Relationship Id="rId141" Type="http://schemas.openxmlformats.org/officeDocument/2006/relationships/slide" Target="slides/slide133.xml"/><Relationship Id="rId7" Type="http://schemas.openxmlformats.org/officeDocument/2006/relationships/slideMaster" Target="slideMasters/slideMaster7.xml"/><Relationship Id="rId162" Type="http://schemas.openxmlformats.org/officeDocument/2006/relationships/slide" Target="slides/slide154.xml"/><Relationship Id="rId183" Type="http://schemas.openxmlformats.org/officeDocument/2006/relationships/slide" Target="slides/slide175.xml"/><Relationship Id="rId24" Type="http://schemas.openxmlformats.org/officeDocument/2006/relationships/slide" Target="slides/slide16.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110" Type="http://schemas.openxmlformats.org/officeDocument/2006/relationships/slide" Target="slides/slide102.xml"/><Relationship Id="rId131" Type="http://schemas.openxmlformats.org/officeDocument/2006/relationships/slide" Target="slides/slide123.xml"/><Relationship Id="rId61" Type="http://schemas.openxmlformats.org/officeDocument/2006/relationships/slide" Target="slides/slide53.xml"/><Relationship Id="rId82" Type="http://schemas.openxmlformats.org/officeDocument/2006/relationships/slide" Target="slides/slide74.xml"/><Relationship Id="rId152" Type="http://schemas.openxmlformats.org/officeDocument/2006/relationships/slide" Target="slides/slide144.xml"/><Relationship Id="rId173" Type="http://schemas.openxmlformats.org/officeDocument/2006/relationships/slide" Target="slides/slide165.xml"/><Relationship Id="rId194" Type="http://schemas.openxmlformats.org/officeDocument/2006/relationships/slide" Target="slides/slide186.xml"/><Relationship Id="rId199" Type="http://schemas.openxmlformats.org/officeDocument/2006/relationships/slide" Target="slides/slide191.xml"/><Relationship Id="rId203" Type="http://schemas.openxmlformats.org/officeDocument/2006/relationships/slide" Target="slides/slide195.xml"/><Relationship Id="rId208" Type="http://schemas.openxmlformats.org/officeDocument/2006/relationships/viewProps" Target="viewProps.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openxmlformats.org/officeDocument/2006/relationships/slide" Target="slides/slide92.xml"/><Relationship Id="rId105" Type="http://schemas.openxmlformats.org/officeDocument/2006/relationships/slide" Target="slides/slide97.xml"/><Relationship Id="rId126" Type="http://schemas.openxmlformats.org/officeDocument/2006/relationships/slide" Target="slides/slide118.xml"/><Relationship Id="rId147" Type="http://schemas.openxmlformats.org/officeDocument/2006/relationships/slide" Target="slides/slide139.xml"/><Relationship Id="rId168" Type="http://schemas.openxmlformats.org/officeDocument/2006/relationships/slide" Target="slides/slide160.xml"/><Relationship Id="rId8" Type="http://schemas.openxmlformats.org/officeDocument/2006/relationships/slideMaster" Target="slideMasters/slideMaster8.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98" Type="http://schemas.openxmlformats.org/officeDocument/2006/relationships/slide" Target="slides/slide90.xml"/><Relationship Id="rId121" Type="http://schemas.openxmlformats.org/officeDocument/2006/relationships/slide" Target="slides/slide113.xml"/><Relationship Id="rId142" Type="http://schemas.openxmlformats.org/officeDocument/2006/relationships/slide" Target="slides/slide134.xml"/><Relationship Id="rId163" Type="http://schemas.openxmlformats.org/officeDocument/2006/relationships/slide" Target="slides/slide155.xml"/><Relationship Id="rId184" Type="http://schemas.openxmlformats.org/officeDocument/2006/relationships/slide" Target="slides/slide176.xml"/><Relationship Id="rId189" Type="http://schemas.openxmlformats.org/officeDocument/2006/relationships/slide" Target="slides/slide181.xml"/><Relationship Id="rId3" Type="http://schemas.openxmlformats.org/officeDocument/2006/relationships/slideMaster" Target="slideMasters/slideMaster3.xml"/><Relationship Id="rId25" Type="http://schemas.openxmlformats.org/officeDocument/2006/relationships/slide" Target="slides/slide17.xml"/><Relationship Id="rId46" Type="http://schemas.openxmlformats.org/officeDocument/2006/relationships/slide" Target="slides/slide38.xml"/><Relationship Id="rId67" Type="http://schemas.openxmlformats.org/officeDocument/2006/relationships/slide" Target="slides/slide59.xml"/><Relationship Id="rId116" Type="http://schemas.openxmlformats.org/officeDocument/2006/relationships/slide" Target="slides/slide108.xml"/><Relationship Id="rId137" Type="http://schemas.openxmlformats.org/officeDocument/2006/relationships/slide" Target="slides/slide129.xml"/><Relationship Id="rId158" Type="http://schemas.openxmlformats.org/officeDocument/2006/relationships/slide" Target="slides/slide150.xml"/><Relationship Id="rId20" Type="http://schemas.openxmlformats.org/officeDocument/2006/relationships/slide" Target="slides/slide12.xml"/><Relationship Id="rId41" Type="http://schemas.openxmlformats.org/officeDocument/2006/relationships/slide" Target="slides/slide33.xml"/><Relationship Id="rId62" Type="http://schemas.openxmlformats.org/officeDocument/2006/relationships/slide" Target="slides/slide54.xml"/><Relationship Id="rId83" Type="http://schemas.openxmlformats.org/officeDocument/2006/relationships/slide" Target="slides/slide75.xml"/><Relationship Id="rId88" Type="http://schemas.openxmlformats.org/officeDocument/2006/relationships/slide" Target="slides/slide80.xml"/><Relationship Id="rId111" Type="http://schemas.openxmlformats.org/officeDocument/2006/relationships/slide" Target="slides/slide103.xml"/><Relationship Id="rId132" Type="http://schemas.openxmlformats.org/officeDocument/2006/relationships/slide" Target="slides/slide124.xml"/><Relationship Id="rId153" Type="http://schemas.openxmlformats.org/officeDocument/2006/relationships/slide" Target="slides/slide145.xml"/><Relationship Id="rId174" Type="http://schemas.openxmlformats.org/officeDocument/2006/relationships/slide" Target="slides/slide166.xml"/><Relationship Id="rId179" Type="http://schemas.openxmlformats.org/officeDocument/2006/relationships/slide" Target="slides/slide171.xml"/><Relationship Id="rId195" Type="http://schemas.openxmlformats.org/officeDocument/2006/relationships/slide" Target="slides/slide187.xml"/><Relationship Id="rId209" Type="http://schemas.openxmlformats.org/officeDocument/2006/relationships/theme" Target="theme/theme1.xml"/><Relationship Id="rId190" Type="http://schemas.openxmlformats.org/officeDocument/2006/relationships/slide" Target="slides/slide182.xml"/><Relationship Id="rId204" Type="http://schemas.openxmlformats.org/officeDocument/2006/relationships/slide" Target="slides/slide196.xml"/><Relationship Id="rId15" Type="http://schemas.openxmlformats.org/officeDocument/2006/relationships/slide" Target="slides/slide7.xml"/><Relationship Id="rId36" Type="http://schemas.openxmlformats.org/officeDocument/2006/relationships/slide" Target="slides/slide28.xml"/><Relationship Id="rId57" Type="http://schemas.openxmlformats.org/officeDocument/2006/relationships/slide" Target="slides/slide49.xml"/><Relationship Id="rId106" Type="http://schemas.openxmlformats.org/officeDocument/2006/relationships/slide" Target="slides/slide98.xml"/><Relationship Id="rId127" Type="http://schemas.openxmlformats.org/officeDocument/2006/relationships/slide" Target="slides/slide119.xml"/><Relationship Id="rId10" Type="http://schemas.openxmlformats.org/officeDocument/2006/relationships/slide" Target="slides/slide2.xml"/><Relationship Id="rId31" Type="http://schemas.openxmlformats.org/officeDocument/2006/relationships/slide" Target="slides/slide23.xml"/><Relationship Id="rId52" Type="http://schemas.openxmlformats.org/officeDocument/2006/relationships/slide" Target="slides/slide44.xml"/><Relationship Id="rId73" Type="http://schemas.openxmlformats.org/officeDocument/2006/relationships/slide" Target="slides/slide65.xml"/><Relationship Id="rId78" Type="http://schemas.openxmlformats.org/officeDocument/2006/relationships/slide" Target="slides/slide70.xml"/><Relationship Id="rId94" Type="http://schemas.openxmlformats.org/officeDocument/2006/relationships/slide" Target="slides/slide86.xml"/><Relationship Id="rId99" Type="http://schemas.openxmlformats.org/officeDocument/2006/relationships/slide" Target="slides/slide91.xml"/><Relationship Id="rId101" Type="http://schemas.openxmlformats.org/officeDocument/2006/relationships/slide" Target="slides/slide93.xml"/><Relationship Id="rId122" Type="http://schemas.openxmlformats.org/officeDocument/2006/relationships/slide" Target="slides/slide114.xml"/><Relationship Id="rId143" Type="http://schemas.openxmlformats.org/officeDocument/2006/relationships/slide" Target="slides/slide135.xml"/><Relationship Id="rId148" Type="http://schemas.openxmlformats.org/officeDocument/2006/relationships/slide" Target="slides/slide140.xml"/><Relationship Id="rId164" Type="http://schemas.openxmlformats.org/officeDocument/2006/relationships/slide" Target="slides/slide156.xml"/><Relationship Id="rId169" Type="http://schemas.openxmlformats.org/officeDocument/2006/relationships/slide" Target="slides/slide161.xml"/><Relationship Id="rId185" Type="http://schemas.openxmlformats.org/officeDocument/2006/relationships/slide" Target="slides/slide177.xml"/><Relationship Id="rId4" Type="http://schemas.openxmlformats.org/officeDocument/2006/relationships/slideMaster" Target="slideMasters/slideMaster4.xml"/><Relationship Id="rId9" Type="http://schemas.openxmlformats.org/officeDocument/2006/relationships/slide" Target="slides/slide1.xml"/><Relationship Id="rId180" Type="http://schemas.openxmlformats.org/officeDocument/2006/relationships/slide" Target="slides/slide172.xml"/><Relationship Id="rId210" Type="http://schemas.openxmlformats.org/officeDocument/2006/relationships/tableStyles" Target="tableStyles.xml"/><Relationship Id="rId26" Type="http://schemas.openxmlformats.org/officeDocument/2006/relationships/slide" Target="slides/slide18.xml"/><Relationship Id="rId47" Type="http://schemas.openxmlformats.org/officeDocument/2006/relationships/slide" Target="slides/slide39.xml"/><Relationship Id="rId68" Type="http://schemas.openxmlformats.org/officeDocument/2006/relationships/slide" Target="slides/slide60.xml"/><Relationship Id="rId89" Type="http://schemas.openxmlformats.org/officeDocument/2006/relationships/slide" Target="slides/slide81.xml"/><Relationship Id="rId112" Type="http://schemas.openxmlformats.org/officeDocument/2006/relationships/slide" Target="slides/slide104.xml"/><Relationship Id="rId133" Type="http://schemas.openxmlformats.org/officeDocument/2006/relationships/slide" Target="slides/slide125.xml"/><Relationship Id="rId154" Type="http://schemas.openxmlformats.org/officeDocument/2006/relationships/slide" Target="slides/slide146.xml"/><Relationship Id="rId175" Type="http://schemas.openxmlformats.org/officeDocument/2006/relationships/slide" Target="slides/slide167.xml"/><Relationship Id="rId196" Type="http://schemas.openxmlformats.org/officeDocument/2006/relationships/slide" Target="slides/slide188.xml"/><Relationship Id="rId200" Type="http://schemas.openxmlformats.org/officeDocument/2006/relationships/slide" Target="slides/slide192.xml"/><Relationship Id="rId16" Type="http://schemas.openxmlformats.org/officeDocument/2006/relationships/slide" Target="slides/slide8.xml"/><Relationship Id="rId37" Type="http://schemas.openxmlformats.org/officeDocument/2006/relationships/slide" Target="slides/slide29.xml"/><Relationship Id="rId58" Type="http://schemas.openxmlformats.org/officeDocument/2006/relationships/slide" Target="slides/slide50.xml"/><Relationship Id="rId79" Type="http://schemas.openxmlformats.org/officeDocument/2006/relationships/slide" Target="slides/slide71.xml"/><Relationship Id="rId102" Type="http://schemas.openxmlformats.org/officeDocument/2006/relationships/slide" Target="slides/slide94.xml"/><Relationship Id="rId123" Type="http://schemas.openxmlformats.org/officeDocument/2006/relationships/slide" Target="slides/slide115.xml"/><Relationship Id="rId144" Type="http://schemas.openxmlformats.org/officeDocument/2006/relationships/slide" Target="slides/slide136.xml"/><Relationship Id="rId90" Type="http://schemas.openxmlformats.org/officeDocument/2006/relationships/slide" Target="slides/slide82.xml"/><Relationship Id="rId165" Type="http://schemas.openxmlformats.org/officeDocument/2006/relationships/slide" Target="slides/slide157.xml"/><Relationship Id="rId186" Type="http://schemas.openxmlformats.org/officeDocument/2006/relationships/slide" Target="slides/slide178.xml"/><Relationship Id="rId27" Type="http://schemas.openxmlformats.org/officeDocument/2006/relationships/slide" Target="slides/slide19.xml"/><Relationship Id="rId48" Type="http://schemas.openxmlformats.org/officeDocument/2006/relationships/slide" Target="slides/slide40.xml"/><Relationship Id="rId69" Type="http://schemas.openxmlformats.org/officeDocument/2006/relationships/slide" Target="slides/slide61.xml"/><Relationship Id="rId113" Type="http://schemas.openxmlformats.org/officeDocument/2006/relationships/slide" Target="slides/slide105.xml"/><Relationship Id="rId134" Type="http://schemas.openxmlformats.org/officeDocument/2006/relationships/slide" Target="slides/slide126.xml"/><Relationship Id="rId80" Type="http://schemas.openxmlformats.org/officeDocument/2006/relationships/slide" Target="slides/slide72.xml"/><Relationship Id="rId155" Type="http://schemas.openxmlformats.org/officeDocument/2006/relationships/slide" Target="slides/slide147.xml"/><Relationship Id="rId176" Type="http://schemas.openxmlformats.org/officeDocument/2006/relationships/slide" Target="slides/slide168.xml"/><Relationship Id="rId197" Type="http://schemas.openxmlformats.org/officeDocument/2006/relationships/slide" Target="slides/slide189.xml"/><Relationship Id="rId201" Type="http://schemas.openxmlformats.org/officeDocument/2006/relationships/slide" Target="slides/slide193.xml"/><Relationship Id="rId17" Type="http://schemas.openxmlformats.org/officeDocument/2006/relationships/slide" Target="slides/slide9.xml"/><Relationship Id="rId38" Type="http://schemas.openxmlformats.org/officeDocument/2006/relationships/slide" Target="slides/slide30.xml"/><Relationship Id="rId59" Type="http://schemas.openxmlformats.org/officeDocument/2006/relationships/slide" Target="slides/slide51.xml"/><Relationship Id="rId103" Type="http://schemas.openxmlformats.org/officeDocument/2006/relationships/slide" Target="slides/slide95.xml"/><Relationship Id="rId124" Type="http://schemas.openxmlformats.org/officeDocument/2006/relationships/slide" Target="slides/slide116.xml"/><Relationship Id="rId70" Type="http://schemas.openxmlformats.org/officeDocument/2006/relationships/slide" Target="slides/slide62.xml"/><Relationship Id="rId91" Type="http://schemas.openxmlformats.org/officeDocument/2006/relationships/slide" Target="slides/slide83.xml"/><Relationship Id="rId145" Type="http://schemas.openxmlformats.org/officeDocument/2006/relationships/slide" Target="slides/slide137.xml"/><Relationship Id="rId166" Type="http://schemas.openxmlformats.org/officeDocument/2006/relationships/slide" Target="slides/slide158.xml"/><Relationship Id="rId187" Type="http://schemas.openxmlformats.org/officeDocument/2006/relationships/slide" Target="slides/slide179.xml"/><Relationship Id="rId1" Type="http://schemas.openxmlformats.org/officeDocument/2006/relationships/slideMaster" Target="slideMasters/slideMaster1.xml"/><Relationship Id="rId28" Type="http://schemas.openxmlformats.org/officeDocument/2006/relationships/slide" Target="slides/slide20.xml"/><Relationship Id="rId49" Type="http://schemas.openxmlformats.org/officeDocument/2006/relationships/slide" Target="slides/slide41.xml"/><Relationship Id="rId114" Type="http://schemas.openxmlformats.org/officeDocument/2006/relationships/slide" Target="slides/slide106.xml"/><Relationship Id="rId60" Type="http://schemas.openxmlformats.org/officeDocument/2006/relationships/slide" Target="slides/slide52.xml"/><Relationship Id="rId81" Type="http://schemas.openxmlformats.org/officeDocument/2006/relationships/slide" Target="slides/slide73.xml"/><Relationship Id="rId135" Type="http://schemas.openxmlformats.org/officeDocument/2006/relationships/slide" Target="slides/slide127.xml"/><Relationship Id="rId156" Type="http://schemas.openxmlformats.org/officeDocument/2006/relationships/slide" Target="slides/slide148.xml"/><Relationship Id="rId177" Type="http://schemas.openxmlformats.org/officeDocument/2006/relationships/slide" Target="slides/slide169.xml"/><Relationship Id="rId198" Type="http://schemas.openxmlformats.org/officeDocument/2006/relationships/slide" Target="slides/slide190.xml"/><Relationship Id="rId202" Type="http://schemas.openxmlformats.org/officeDocument/2006/relationships/slide" Target="slides/slide194.xml"/><Relationship Id="rId18" Type="http://schemas.openxmlformats.org/officeDocument/2006/relationships/slide" Target="slides/slide10.xml"/><Relationship Id="rId39" Type="http://schemas.openxmlformats.org/officeDocument/2006/relationships/slide" Target="slides/slide31.xml"/><Relationship Id="rId50" Type="http://schemas.openxmlformats.org/officeDocument/2006/relationships/slide" Target="slides/slide42.xml"/><Relationship Id="rId104" Type="http://schemas.openxmlformats.org/officeDocument/2006/relationships/slide" Target="slides/slide96.xml"/><Relationship Id="rId125" Type="http://schemas.openxmlformats.org/officeDocument/2006/relationships/slide" Target="slides/slide117.xml"/><Relationship Id="rId146" Type="http://schemas.openxmlformats.org/officeDocument/2006/relationships/slide" Target="slides/slide138.xml"/><Relationship Id="rId167" Type="http://schemas.openxmlformats.org/officeDocument/2006/relationships/slide" Target="slides/slide159.xml"/><Relationship Id="rId188" Type="http://schemas.openxmlformats.org/officeDocument/2006/relationships/slide" Target="slides/slide180.xml"/><Relationship Id="rId71" Type="http://schemas.openxmlformats.org/officeDocument/2006/relationships/slide" Target="slides/slide63.xml"/><Relationship Id="rId92" Type="http://schemas.openxmlformats.org/officeDocument/2006/relationships/slide" Target="slides/slide84.xml"/><Relationship Id="rId2" Type="http://schemas.openxmlformats.org/officeDocument/2006/relationships/slideMaster" Target="slideMasters/slideMaster2.xml"/><Relationship Id="rId29" Type="http://schemas.openxmlformats.org/officeDocument/2006/relationships/slide" Target="slides/slide21.xml"/><Relationship Id="rId40" Type="http://schemas.openxmlformats.org/officeDocument/2006/relationships/slide" Target="slides/slide32.xml"/><Relationship Id="rId115" Type="http://schemas.openxmlformats.org/officeDocument/2006/relationships/slide" Target="slides/slide107.xml"/><Relationship Id="rId136" Type="http://schemas.openxmlformats.org/officeDocument/2006/relationships/slide" Target="slides/slide128.xml"/><Relationship Id="rId157" Type="http://schemas.openxmlformats.org/officeDocument/2006/relationships/slide" Target="slides/slide149.xml"/><Relationship Id="rId178" Type="http://schemas.openxmlformats.org/officeDocument/2006/relationships/slide" Target="slides/slide170.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1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6147" name="Rectangle 3"/>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829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150" name="Rectangle 6"/>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6151"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34FF18-90A7-49ED-BB61-866A08AC4C82}" type="slidenum">
              <a:rPr lang="en-US" altLang="en-US"/>
              <a:pPr>
                <a:defRPr/>
              </a:pPr>
              <a:t>‹#›</a:t>
            </a:fld>
            <a:endParaRPr lang="en-US" altLang="en-US"/>
          </a:p>
        </p:txBody>
      </p:sp>
    </p:spTree>
    <p:extLst>
      <p:ext uri="{BB962C8B-B14F-4D97-AF65-F5344CB8AC3E}">
        <p14:creationId xmlns:p14="http://schemas.microsoft.com/office/powerpoint/2010/main" val="350995469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7</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2231049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8</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3119212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9</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3738727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10</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828430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11</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18438037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12</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1554771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13</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3306424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14</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2118696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15</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3682147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482957-0001-4C10-BBC2-5CB916ACAF4D}" type="slidenum">
              <a:rPr lang="en-US" altLang="nl-NL"/>
              <a:pPr/>
              <a:t>16</a:t>
            </a:fld>
            <a:endParaRPr lang="en-US" altLang="nl-NL"/>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ltLang="nl-NL"/>
          </a:p>
        </p:txBody>
      </p:sp>
    </p:spTree>
    <p:extLst>
      <p:ext uri="{BB962C8B-B14F-4D97-AF65-F5344CB8AC3E}">
        <p14:creationId xmlns:p14="http://schemas.microsoft.com/office/powerpoint/2010/main" val="2431649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1609D5-E3A3-4AFD-AC0A-5AB3B6A20EC9}" type="slidenum">
              <a:rPr lang="en-US" altLang="nl-NL">
                <a:solidFill>
                  <a:srgbClr val="000000"/>
                </a:solidFill>
              </a:rPr>
              <a:pPr>
                <a:spcBef>
                  <a:spcPct val="0"/>
                </a:spcBef>
              </a:pPr>
              <a:t>36</a:t>
            </a:fld>
            <a:endParaRPr lang="en-US" altLang="nl-NL">
              <a:solidFill>
                <a:srgbClr val="000000"/>
              </a:solidFill>
            </a:endParaRPr>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A07F1CC-ED53-40B4-BCB7-4D7A635C22BA}" type="slidenum">
              <a:rPr lang="en-US" altLang="nl-NL">
                <a:solidFill>
                  <a:srgbClr val="000000"/>
                </a:solidFill>
              </a:rPr>
              <a:pPr>
                <a:spcBef>
                  <a:spcPct val="0"/>
                </a:spcBef>
              </a:pPr>
              <a:t>37</a:t>
            </a:fld>
            <a:endParaRPr lang="en-US" altLang="nl-NL">
              <a:solidFill>
                <a:srgbClr val="000000"/>
              </a:solidFill>
            </a:endParaRPr>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DE112AF-1564-4FCF-99F1-DCB4E9D246E0}" type="slidenum">
              <a:rPr lang="en-US" altLang="nl-NL">
                <a:solidFill>
                  <a:srgbClr val="000000"/>
                </a:solidFill>
              </a:rPr>
              <a:pPr>
                <a:spcBef>
                  <a:spcPct val="0"/>
                </a:spcBef>
              </a:pPr>
              <a:t>38</a:t>
            </a:fld>
            <a:endParaRPr lang="en-US" altLang="nl-NL">
              <a:solidFill>
                <a:srgbClr val="000000"/>
              </a:solidFill>
            </a:endParaRPr>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87708D1-6701-49D1-8360-251B8E8B3B78}" type="slidenum">
              <a:rPr lang="en-US" altLang="nl-NL">
                <a:solidFill>
                  <a:srgbClr val="000000"/>
                </a:solidFill>
              </a:rPr>
              <a:pPr>
                <a:spcBef>
                  <a:spcPct val="0"/>
                </a:spcBef>
              </a:pPr>
              <a:t>39</a:t>
            </a:fld>
            <a:endParaRPr lang="en-US" altLang="nl-NL">
              <a:solidFill>
                <a:srgbClr val="000000"/>
              </a:solidFill>
            </a:endParaRPr>
          </a:p>
        </p:txBody>
      </p:sp>
      <p:sp>
        <p:nvSpPr>
          <p:cNvPr id="171011" name="Rectangle 2"/>
          <p:cNvSpPr>
            <a:spLocks noGrp="1" noRot="1" noChangeAspect="1" noChangeArrowheads="1" noTextEdit="1"/>
          </p:cNvSpPr>
          <p:nvPr>
            <p:ph type="sldImg"/>
          </p:nvPr>
        </p:nvSpPr>
        <p:spPr>
          <a:ln/>
        </p:spPr>
      </p:sp>
      <p:sp>
        <p:nvSpPr>
          <p:cNvPr id="171012"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734471-F25A-4F4F-A301-C1EBB5706AE6}" type="slidenum">
              <a:rPr lang="en-US" altLang="nl-NL">
                <a:solidFill>
                  <a:srgbClr val="000000"/>
                </a:solidFill>
              </a:rPr>
              <a:pPr>
                <a:spcBef>
                  <a:spcPct val="0"/>
                </a:spcBef>
              </a:pPr>
              <a:t>40</a:t>
            </a:fld>
            <a:endParaRPr lang="en-US" altLang="nl-NL">
              <a:solidFill>
                <a:srgbClr val="000000"/>
              </a:solidFill>
            </a:endParaRPr>
          </a:p>
        </p:txBody>
      </p:sp>
      <p:sp>
        <p:nvSpPr>
          <p:cNvPr id="173059" name="Rectangle 2"/>
          <p:cNvSpPr>
            <a:spLocks noGrp="1" noRot="1" noChangeAspect="1" noChangeArrowheads="1" noTextEdit="1"/>
          </p:cNvSpPr>
          <p:nvPr>
            <p:ph type="sldImg"/>
          </p:nvPr>
        </p:nvSpPr>
        <p:spPr>
          <a:ln/>
        </p:spPr>
      </p:sp>
      <p:sp>
        <p:nvSpPr>
          <p:cNvPr id="173060"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16018A2-3DD4-4E18-AA1D-DAB72F87CD93}" type="slidenum">
              <a:rPr lang="en-US" altLang="nl-NL">
                <a:solidFill>
                  <a:srgbClr val="000000"/>
                </a:solidFill>
              </a:rPr>
              <a:pPr>
                <a:spcBef>
                  <a:spcPct val="0"/>
                </a:spcBef>
              </a:pPr>
              <a:t>41</a:t>
            </a:fld>
            <a:endParaRPr lang="en-US" altLang="nl-NL">
              <a:solidFill>
                <a:srgbClr val="000000"/>
              </a:solidFill>
            </a:endParaRPr>
          </a:p>
        </p:txBody>
      </p:sp>
      <p:sp>
        <p:nvSpPr>
          <p:cNvPr id="175107" name="Rectangle 2"/>
          <p:cNvSpPr>
            <a:spLocks noGrp="1" noRot="1" noChangeAspect="1" noChangeArrowheads="1" noTextEdit="1"/>
          </p:cNvSpPr>
          <p:nvPr>
            <p:ph type="sldImg"/>
          </p:nvPr>
        </p:nvSpPr>
        <p:spPr>
          <a:ln/>
        </p:spPr>
      </p:sp>
      <p:sp>
        <p:nvSpPr>
          <p:cNvPr id="175108"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E2F0025-D955-439D-AC15-3A2FCEDE46A8}" type="slidenum">
              <a:rPr lang="en-US" altLang="nl-NL">
                <a:solidFill>
                  <a:srgbClr val="000000"/>
                </a:solidFill>
              </a:rPr>
              <a:pPr>
                <a:spcBef>
                  <a:spcPct val="0"/>
                </a:spcBef>
              </a:pPr>
              <a:t>42</a:t>
            </a:fld>
            <a:endParaRPr lang="en-US" altLang="nl-NL">
              <a:solidFill>
                <a:srgbClr val="000000"/>
              </a:solidFill>
            </a:endParaRPr>
          </a:p>
        </p:txBody>
      </p:sp>
      <p:sp>
        <p:nvSpPr>
          <p:cNvPr id="177155" name="Rectangle 2"/>
          <p:cNvSpPr>
            <a:spLocks noGrp="1" noRot="1" noChangeAspect="1" noChangeArrowheads="1" noTextEdit="1"/>
          </p:cNvSpPr>
          <p:nvPr>
            <p:ph type="sldImg"/>
          </p:nvPr>
        </p:nvSpPr>
        <p:spPr>
          <a:ln/>
        </p:spPr>
      </p:sp>
      <p:sp>
        <p:nvSpPr>
          <p:cNvPr id="177156"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71A817F-F37D-4A57-B164-41337D6206B6}" type="slidenum">
              <a:rPr lang="en-US" altLang="nl-NL">
                <a:solidFill>
                  <a:srgbClr val="000000"/>
                </a:solidFill>
              </a:rPr>
              <a:pPr>
                <a:spcBef>
                  <a:spcPct val="0"/>
                </a:spcBef>
              </a:pPr>
              <a:t>63</a:t>
            </a:fld>
            <a:endParaRPr lang="en-US" altLang="nl-NL">
              <a:solidFill>
                <a:srgbClr val="000000"/>
              </a:solidFill>
            </a:endParaRPr>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B403FBE-93B4-4192-B653-0A4588EA67DC}" type="slidenum">
              <a:rPr lang="en-US" altLang="nl-NL">
                <a:solidFill>
                  <a:srgbClr val="000000"/>
                </a:solidFill>
              </a:rPr>
              <a:pPr>
                <a:spcBef>
                  <a:spcPct val="0"/>
                </a:spcBef>
              </a:pPr>
              <a:t>67</a:t>
            </a:fld>
            <a:endParaRPr lang="en-US" altLang="nl-NL">
              <a:solidFill>
                <a:srgbClr val="000000"/>
              </a:solidFill>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86AE09-C792-4399-8D40-EDE6C0ECD3FE}" type="slidenum">
              <a:rPr lang="en-US" altLang="nl-NL">
                <a:solidFill>
                  <a:srgbClr val="000000"/>
                </a:solidFill>
              </a:rPr>
              <a:pPr>
                <a:spcBef>
                  <a:spcPct val="0"/>
                </a:spcBef>
              </a:pPr>
              <a:t>68</a:t>
            </a:fld>
            <a:endParaRPr lang="en-US" altLang="nl-NL">
              <a:solidFill>
                <a:srgbClr val="000000"/>
              </a:solidFill>
            </a:endParaRPr>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9A9A004-BE85-46AA-AE00-0180B26993D6}" type="slidenum">
              <a:rPr lang="en-US" altLang="nl-NL">
                <a:solidFill>
                  <a:srgbClr val="000000"/>
                </a:solidFill>
              </a:rPr>
              <a:pPr>
                <a:spcBef>
                  <a:spcPct val="0"/>
                </a:spcBef>
              </a:pPr>
              <a:t>72</a:t>
            </a:fld>
            <a:endParaRPr lang="en-US" altLang="nl-NL">
              <a:solidFill>
                <a:srgbClr val="000000"/>
              </a:solidFill>
            </a:endParaRPr>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17CD36C-36F4-4FDB-842D-41490038EEB2}" type="slidenum">
              <a:rPr lang="en-US" altLang="nl-NL">
                <a:solidFill>
                  <a:srgbClr val="000000"/>
                </a:solidFill>
              </a:rPr>
              <a:pPr>
                <a:spcBef>
                  <a:spcPct val="0"/>
                </a:spcBef>
              </a:pPr>
              <a:t>77</a:t>
            </a:fld>
            <a:endParaRPr lang="en-US" altLang="nl-NL">
              <a:solidFill>
                <a:srgbClr val="000000"/>
              </a:solidFill>
            </a:endParaRPr>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0CF7DFC-8B2F-4EFA-ABE6-6213601867FC}" type="slidenum">
              <a:rPr lang="en-US" altLang="nl-NL">
                <a:solidFill>
                  <a:srgbClr val="000000"/>
                </a:solidFill>
              </a:rPr>
              <a:pPr>
                <a:spcBef>
                  <a:spcPct val="0"/>
                </a:spcBef>
              </a:pPr>
              <a:t>78</a:t>
            </a:fld>
            <a:endParaRPr lang="en-US" altLang="nl-NL">
              <a:solidFill>
                <a:srgbClr val="000000"/>
              </a:solidFill>
            </a:endParaRPr>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7B49308-930A-45DF-9BC2-5CD50DF73BA1}" type="slidenum">
              <a:rPr lang="en-US" altLang="nl-NL">
                <a:solidFill>
                  <a:srgbClr val="000000"/>
                </a:solidFill>
              </a:rPr>
              <a:pPr>
                <a:spcBef>
                  <a:spcPct val="0"/>
                </a:spcBef>
              </a:pPr>
              <a:t>80</a:t>
            </a:fld>
            <a:endParaRPr lang="en-US" altLang="nl-NL">
              <a:solidFill>
                <a:srgbClr val="000000"/>
              </a:solidFill>
            </a:endParaRPr>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p:spPr>
        <p:txBody>
          <a:bodyPr/>
          <a:lstStyle>
            <a:lvl1pPr defTabSz="874713">
              <a:spcBef>
                <a:spcPct val="30000"/>
              </a:spcBef>
              <a:defRPr sz="1200">
                <a:solidFill>
                  <a:schemeClr val="tx1"/>
                </a:solidFill>
                <a:latin typeface="Arial" panose="020B0604020202020204" pitchFamily="34" charset="0"/>
              </a:defRPr>
            </a:lvl1pPr>
            <a:lvl2pPr marL="742950" indent="-285750" defTabSz="874713">
              <a:spcBef>
                <a:spcPct val="30000"/>
              </a:spcBef>
              <a:defRPr sz="1200">
                <a:solidFill>
                  <a:schemeClr val="tx1"/>
                </a:solidFill>
                <a:latin typeface="Arial" panose="020B0604020202020204" pitchFamily="34" charset="0"/>
              </a:defRPr>
            </a:lvl2pPr>
            <a:lvl3pPr marL="1143000" indent="-228600" defTabSz="874713">
              <a:spcBef>
                <a:spcPct val="30000"/>
              </a:spcBef>
              <a:defRPr sz="1200">
                <a:solidFill>
                  <a:schemeClr val="tx1"/>
                </a:solidFill>
                <a:latin typeface="Arial" panose="020B0604020202020204" pitchFamily="34" charset="0"/>
              </a:defRPr>
            </a:lvl3pPr>
            <a:lvl4pPr marL="1600200" indent="-228600" defTabSz="874713">
              <a:spcBef>
                <a:spcPct val="30000"/>
              </a:spcBef>
              <a:defRPr sz="1200">
                <a:solidFill>
                  <a:schemeClr val="tx1"/>
                </a:solidFill>
                <a:latin typeface="Arial" panose="020B0604020202020204" pitchFamily="34" charset="0"/>
              </a:defRPr>
            </a:lvl4pPr>
            <a:lvl5pPr marL="2057400" indent="-228600" defTabSz="874713">
              <a:spcBef>
                <a:spcPct val="30000"/>
              </a:spcBef>
              <a:defRPr sz="1200">
                <a:solidFill>
                  <a:schemeClr val="tx1"/>
                </a:solidFill>
                <a:latin typeface="Arial" panose="020B0604020202020204" pitchFamily="34" charset="0"/>
              </a:defRPr>
            </a:lvl5pPr>
            <a:lvl6pPr marL="2514600" indent="-228600" defTabSz="87471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87471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87471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87471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4885F9C-BF86-491A-9655-EF333D8E26BB}" type="slidenum">
              <a:rPr lang="fr-FR" altLang="fr-FR">
                <a:solidFill>
                  <a:srgbClr val="000000"/>
                </a:solidFill>
              </a:rPr>
              <a:pPr>
                <a:spcBef>
                  <a:spcPct val="0"/>
                </a:spcBef>
              </a:pPr>
              <a:t>82</a:t>
            </a:fld>
            <a:endParaRPr lang="fr-FR" altLang="fr-FR">
              <a:solidFill>
                <a:srgbClr val="000000"/>
              </a:solidFill>
            </a:endParaRPr>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p:spPr>
        <p:txBody>
          <a:bodyPr/>
          <a:lstStyle/>
          <a:p>
            <a:pPr eaLnBrk="1" hangingPunct="1"/>
            <a:endParaRPr lang="en-US" altLang="fr-FR" smtClean="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D1FDE65-5464-462D-89D4-675EDAB300DA}" type="slidenum">
              <a:rPr lang="en-US" altLang="nl-NL">
                <a:solidFill>
                  <a:srgbClr val="000000"/>
                </a:solidFill>
              </a:rPr>
              <a:pPr>
                <a:spcBef>
                  <a:spcPct val="0"/>
                </a:spcBef>
              </a:pPr>
              <a:t>86</a:t>
            </a:fld>
            <a:endParaRPr lang="en-US" altLang="nl-NL">
              <a:solidFill>
                <a:srgbClr val="000000"/>
              </a:solidFill>
            </a:endParaRPr>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AEE79A4-3689-4725-9A87-4FDC7EE5CEC7}" type="slidenum">
              <a:rPr lang="en-US" altLang="nl-NL">
                <a:solidFill>
                  <a:srgbClr val="000000"/>
                </a:solidFill>
              </a:rPr>
              <a:pPr>
                <a:spcBef>
                  <a:spcPct val="0"/>
                </a:spcBef>
              </a:pPr>
              <a:t>100</a:t>
            </a:fld>
            <a:endParaRPr lang="en-US" altLang="nl-NL">
              <a:solidFill>
                <a:srgbClr val="000000"/>
              </a:solidFill>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C7DDB29-A690-4083-8D43-D663D31BC10A}" type="slidenum">
              <a:rPr lang="en-US" altLang="nl-NL">
                <a:solidFill>
                  <a:srgbClr val="000000"/>
                </a:solidFill>
              </a:rPr>
              <a:pPr>
                <a:spcBef>
                  <a:spcPct val="0"/>
                </a:spcBef>
              </a:pPr>
              <a:t>121</a:t>
            </a:fld>
            <a:endParaRPr lang="en-US" altLang="nl-NL">
              <a:solidFill>
                <a:srgbClr val="000000"/>
              </a:solidFill>
            </a:endParaRPr>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A55129-D219-4522-8216-BD2B244EC8E1}" type="slidenum">
              <a:rPr lang="en-US" altLang="nl-NL">
                <a:solidFill>
                  <a:srgbClr val="000000"/>
                </a:solidFill>
              </a:rPr>
              <a:pPr>
                <a:spcBef>
                  <a:spcPct val="0"/>
                </a:spcBef>
              </a:pPr>
              <a:t>122</a:t>
            </a:fld>
            <a:endParaRPr lang="en-US" altLang="nl-NL">
              <a:solidFill>
                <a:srgbClr val="000000"/>
              </a:solidFill>
            </a:endParaRPr>
          </a:p>
        </p:txBody>
      </p:sp>
      <p:sp>
        <p:nvSpPr>
          <p:cNvPr id="201731" name="Rectangle 2"/>
          <p:cNvSpPr>
            <a:spLocks noGrp="1" noRot="1" noChangeAspect="1" noChangeArrowheads="1" noTextEdit="1"/>
          </p:cNvSpPr>
          <p:nvPr>
            <p:ph type="sldImg"/>
          </p:nvPr>
        </p:nvSpPr>
        <p:spPr>
          <a:ln/>
        </p:spPr>
      </p:sp>
      <p:sp>
        <p:nvSpPr>
          <p:cNvPr id="201732"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0418062-738E-4796-B5E4-D954D832B51C}" type="slidenum">
              <a:rPr lang="en-US" altLang="nl-NL">
                <a:solidFill>
                  <a:srgbClr val="000000"/>
                </a:solidFill>
              </a:rPr>
              <a:pPr>
                <a:spcBef>
                  <a:spcPct val="0"/>
                </a:spcBef>
              </a:pPr>
              <a:t>125</a:t>
            </a:fld>
            <a:endParaRPr lang="en-US" altLang="nl-NL">
              <a:solidFill>
                <a:srgbClr val="000000"/>
              </a:solidFill>
            </a:endParaRPr>
          </a:p>
        </p:txBody>
      </p:sp>
      <p:sp>
        <p:nvSpPr>
          <p:cNvPr id="204803" name="Rectangle 2"/>
          <p:cNvSpPr>
            <a:spLocks noGrp="1" noRot="1" noChangeAspect="1" noChangeArrowheads="1" noTextEdit="1"/>
          </p:cNvSpPr>
          <p:nvPr>
            <p:ph type="sldImg"/>
          </p:nvPr>
        </p:nvSpPr>
        <p:spPr>
          <a:ln/>
        </p:spPr>
      </p:sp>
      <p:sp>
        <p:nvSpPr>
          <p:cNvPr id="20480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5B99D7E-4710-480C-81CA-F3B6B84B5AB1}" type="slidenum">
              <a:rPr lang="en-US" altLang="nl-NL">
                <a:solidFill>
                  <a:srgbClr val="000000"/>
                </a:solidFill>
              </a:rPr>
              <a:pPr>
                <a:spcBef>
                  <a:spcPct val="0"/>
                </a:spcBef>
              </a:pPr>
              <a:t>127</a:t>
            </a:fld>
            <a:endParaRPr lang="en-US" altLang="nl-NL">
              <a:solidFill>
                <a:srgbClr val="000000"/>
              </a:solidFill>
            </a:endParaRPr>
          </a:p>
        </p:txBody>
      </p:sp>
      <p:sp>
        <p:nvSpPr>
          <p:cNvPr id="207875" name="Rectangle 2"/>
          <p:cNvSpPr>
            <a:spLocks noGrp="1" noRot="1" noChangeAspect="1" noChangeArrowheads="1" noTextEdit="1"/>
          </p:cNvSpPr>
          <p:nvPr>
            <p:ph type="sldImg"/>
          </p:nvPr>
        </p:nvSpPr>
        <p:spPr>
          <a:ln/>
        </p:spPr>
      </p:sp>
      <p:sp>
        <p:nvSpPr>
          <p:cNvPr id="207876"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Tijdelijke aanduiding voor dia-afbeelding 1"/>
          <p:cNvSpPr>
            <a:spLocks noGrp="1" noRot="1" noChangeAspect="1" noTextEdit="1"/>
          </p:cNvSpPr>
          <p:nvPr>
            <p:ph type="sldImg"/>
          </p:nvPr>
        </p:nvSpPr>
        <p:spPr>
          <a:ln/>
        </p:spPr>
      </p:sp>
      <p:sp>
        <p:nvSpPr>
          <p:cNvPr id="217091" name="Tijdelijke aanduiding voor notities 2"/>
          <p:cNvSpPr>
            <a:spLocks noGrp="1"/>
          </p:cNvSpPr>
          <p:nvPr>
            <p:ph type="body" idx="1"/>
          </p:nvPr>
        </p:nvSpPr>
        <p:spPr>
          <a:noFill/>
        </p:spPr>
        <p:txBody>
          <a:bodyPr/>
          <a:lstStyle/>
          <a:p>
            <a:endParaRPr lang="nl-NL" altLang="nl-NL" smtClean="0">
              <a:latin typeface="Arial" panose="020B0604020202020204" pitchFamily="34" charset="0"/>
            </a:endParaRPr>
          </a:p>
        </p:txBody>
      </p:sp>
      <p:sp>
        <p:nvSpPr>
          <p:cNvPr id="217092" name="Tijdelijke aanduiding voor dianumm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34A8266-AF07-4BA1-AD4E-8C0F734E0559}" type="slidenum">
              <a:rPr lang="en-US" altLang="nl-NL">
                <a:solidFill>
                  <a:srgbClr val="000000"/>
                </a:solidFill>
              </a:rPr>
              <a:pPr>
                <a:spcBef>
                  <a:spcPct val="0"/>
                </a:spcBef>
              </a:pPr>
              <a:t>139</a:t>
            </a:fld>
            <a:endParaRPr lang="en-US" altLang="nl-NL">
              <a:solidFill>
                <a:srgbClr val="000000"/>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7A5FF02-D122-4F0C-A563-C97F66E68BF3}" type="slidenum">
              <a:rPr lang="en-US" altLang="nl-NL">
                <a:solidFill>
                  <a:srgbClr val="000000"/>
                </a:solidFill>
              </a:rPr>
              <a:pPr>
                <a:spcBef>
                  <a:spcPct val="0"/>
                </a:spcBef>
              </a:pPr>
              <a:t>169</a:t>
            </a:fld>
            <a:endParaRPr lang="en-US" altLang="nl-NL">
              <a:solidFill>
                <a:srgbClr val="000000"/>
              </a:solidFill>
            </a:endParaRPr>
          </a:p>
        </p:txBody>
      </p:sp>
      <p:sp>
        <p:nvSpPr>
          <p:cNvPr id="231427" name="Rectangle 2"/>
          <p:cNvSpPr>
            <a:spLocks noGrp="1" noRot="1" noChangeAspect="1" noChangeArrowheads="1" noTextEdit="1"/>
          </p:cNvSpPr>
          <p:nvPr>
            <p:ph type="sldImg"/>
          </p:nvPr>
        </p:nvSpPr>
        <p:spPr>
          <a:ln/>
        </p:spPr>
      </p:sp>
      <p:sp>
        <p:nvSpPr>
          <p:cNvPr id="231428"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B776DFA-C231-489D-B50B-D4F2845F383D}" type="slidenum">
              <a:rPr lang="en-US" altLang="nl-NL">
                <a:solidFill>
                  <a:srgbClr val="000000"/>
                </a:solidFill>
              </a:rPr>
              <a:pPr>
                <a:spcBef>
                  <a:spcPct val="0"/>
                </a:spcBef>
              </a:pPr>
              <a:t>170</a:t>
            </a:fld>
            <a:endParaRPr lang="en-US" altLang="nl-NL">
              <a:solidFill>
                <a:srgbClr val="000000"/>
              </a:solidFill>
            </a:endParaRPr>
          </a:p>
        </p:txBody>
      </p:sp>
      <p:sp>
        <p:nvSpPr>
          <p:cNvPr id="233475" name="Rectangle 2"/>
          <p:cNvSpPr>
            <a:spLocks noGrp="1" noRot="1" noChangeAspect="1" noChangeArrowheads="1" noTextEdit="1"/>
          </p:cNvSpPr>
          <p:nvPr>
            <p:ph type="sldImg"/>
          </p:nvPr>
        </p:nvSpPr>
        <p:spPr>
          <a:ln/>
        </p:spPr>
      </p:sp>
      <p:sp>
        <p:nvSpPr>
          <p:cNvPr id="233476"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B23B4AA-38AE-483F-BB78-6B312926B338}" type="slidenum">
              <a:rPr lang="en-US" altLang="nl-NL">
                <a:solidFill>
                  <a:srgbClr val="000000"/>
                </a:solidFill>
              </a:rPr>
              <a:pPr>
                <a:spcBef>
                  <a:spcPct val="0"/>
                </a:spcBef>
              </a:pPr>
              <a:t>171</a:t>
            </a:fld>
            <a:endParaRPr lang="en-US" altLang="nl-NL">
              <a:solidFill>
                <a:srgbClr val="000000"/>
              </a:solidFill>
            </a:endParaRPr>
          </a:p>
        </p:txBody>
      </p:sp>
      <p:sp>
        <p:nvSpPr>
          <p:cNvPr id="237571" name="Rectangle 2"/>
          <p:cNvSpPr>
            <a:spLocks noGrp="1" noRot="1" noChangeAspect="1" noChangeArrowheads="1" noTextEdit="1"/>
          </p:cNvSpPr>
          <p:nvPr>
            <p:ph type="sldImg"/>
          </p:nvPr>
        </p:nvSpPr>
        <p:spPr>
          <a:ln/>
        </p:spPr>
      </p:sp>
      <p:sp>
        <p:nvSpPr>
          <p:cNvPr id="237572"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693945-FE9F-4DDB-B3C4-A52BC3075FBB}" type="slidenum">
              <a:rPr lang="en-US" altLang="nl-NL">
                <a:solidFill>
                  <a:srgbClr val="000000"/>
                </a:solidFill>
              </a:rPr>
              <a:pPr>
                <a:spcBef>
                  <a:spcPct val="0"/>
                </a:spcBef>
              </a:pPr>
              <a:t>172</a:t>
            </a:fld>
            <a:endParaRPr lang="en-US" altLang="nl-NL">
              <a:solidFill>
                <a:srgbClr val="000000"/>
              </a:solidFill>
            </a:endParaRPr>
          </a:p>
        </p:txBody>
      </p:sp>
      <p:sp>
        <p:nvSpPr>
          <p:cNvPr id="239619" name="Rectangle 2"/>
          <p:cNvSpPr>
            <a:spLocks noGrp="1" noRot="1" noChangeAspect="1" noChangeArrowheads="1" noTextEdit="1"/>
          </p:cNvSpPr>
          <p:nvPr>
            <p:ph type="sldImg"/>
          </p:nvPr>
        </p:nvSpPr>
        <p:spPr>
          <a:ln/>
        </p:spPr>
      </p:sp>
      <p:sp>
        <p:nvSpPr>
          <p:cNvPr id="239620"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4407C0-71B6-48F1-9337-5719E159F668}" type="slidenum">
              <a:rPr lang="en-US" altLang="nl-NL">
                <a:solidFill>
                  <a:srgbClr val="000000"/>
                </a:solidFill>
              </a:rPr>
              <a:pPr>
                <a:spcBef>
                  <a:spcPct val="0"/>
                </a:spcBef>
              </a:pPr>
              <a:t>174</a:t>
            </a:fld>
            <a:endParaRPr lang="en-US" altLang="nl-NL">
              <a:solidFill>
                <a:srgbClr val="000000"/>
              </a:solidFill>
            </a:endParaRPr>
          </a:p>
        </p:txBody>
      </p:sp>
      <p:sp>
        <p:nvSpPr>
          <p:cNvPr id="241667" name="Rectangle 2"/>
          <p:cNvSpPr>
            <a:spLocks noGrp="1" noRot="1" noChangeAspect="1" noChangeArrowheads="1" noTextEdit="1"/>
          </p:cNvSpPr>
          <p:nvPr>
            <p:ph type="sldImg"/>
          </p:nvPr>
        </p:nvSpPr>
        <p:spPr>
          <a:ln/>
        </p:spPr>
      </p:sp>
      <p:sp>
        <p:nvSpPr>
          <p:cNvPr id="241668"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AA9891D-D019-432E-A01A-3539ADB05B0A}" type="slidenum">
              <a:rPr lang="en-US" altLang="nl-NL">
                <a:solidFill>
                  <a:srgbClr val="000000"/>
                </a:solidFill>
              </a:rPr>
              <a:pPr>
                <a:spcBef>
                  <a:spcPct val="0"/>
                </a:spcBef>
              </a:pPr>
              <a:t>175</a:t>
            </a:fld>
            <a:endParaRPr lang="en-US" altLang="nl-NL">
              <a:solidFill>
                <a:srgbClr val="000000"/>
              </a:solidFill>
            </a:endParaRPr>
          </a:p>
        </p:txBody>
      </p:sp>
      <p:sp>
        <p:nvSpPr>
          <p:cNvPr id="243715" name="Rectangle 2"/>
          <p:cNvSpPr>
            <a:spLocks noGrp="1" noRot="1" noChangeAspect="1" noChangeArrowheads="1" noTextEdit="1"/>
          </p:cNvSpPr>
          <p:nvPr>
            <p:ph type="sldImg"/>
          </p:nvPr>
        </p:nvSpPr>
        <p:spPr>
          <a:ln/>
        </p:spPr>
      </p:sp>
      <p:sp>
        <p:nvSpPr>
          <p:cNvPr id="243716"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B29944-136D-4A49-BD19-7A503EA5BC6D}" type="slidenum">
              <a:rPr lang="en-US" altLang="nl-NL">
                <a:solidFill>
                  <a:srgbClr val="000000"/>
                </a:solidFill>
              </a:rPr>
              <a:pPr>
                <a:spcBef>
                  <a:spcPct val="0"/>
                </a:spcBef>
              </a:pPr>
              <a:t>177</a:t>
            </a:fld>
            <a:endParaRPr lang="en-US" altLang="nl-NL">
              <a:solidFill>
                <a:srgbClr val="000000"/>
              </a:solidFill>
            </a:endParaRPr>
          </a:p>
        </p:txBody>
      </p:sp>
      <p:sp>
        <p:nvSpPr>
          <p:cNvPr id="245763" name="Rectangle 2"/>
          <p:cNvSpPr>
            <a:spLocks noGrp="1" noRot="1" noChangeAspect="1" noChangeArrowheads="1" noTextEdit="1"/>
          </p:cNvSpPr>
          <p:nvPr>
            <p:ph type="sldImg"/>
          </p:nvPr>
        </p:nvSpPr>
        <p:spPr>
          <a:ln/>
        </p:spPr>
      </p:sp>
      <p:sp>
        <p:nvSpPr>
          <p:cNvPr id="24576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5035A35-3AE7-44EA-B7F4-7A4116BFCC3A}" type="slidenum">
              <a:rPr lang="en-US" altLang="nl-NL">
                <a:solidFill>
                  <a:srgbClr val="000000"/>
                </a:solidFill>
              </a:rPr>
              <a:pPr>
                <a:spcBef>
                  <a:spcPct val="0"/>
                </a:spcBef>
              </a:pPr>
              <a:t>178</a:t>
            </a:fld>
            <a:endParaRPr lang="en-US" altLang="nl-NL">
              <a:solidFill>
                <a:srgbClr val="000000"/>
              </a:solidFill>
            </a:endParaRPr>
          </a:p>
        </p:txBody>
      </p:sp>
      <p:sp>
        <p:nvSpPr>
          <p:cNvPr id="235523" name="Rectangle 2"/>
          <p:cNvSpPr>
            <a:spLocks noGrp="1" noRot="1" noChangeAspect="1" noChangeArrowheads="1" noTextEdit="1"/>
          </p:cNvSpPr>
          <p:nvPr>
            <p:ph type="sldImg"/>
          </p:nvPr>
        </p:nvSpPr>
        <p:spPr>
          <a:ln/>
        </p:spPr>
      </p:sp>
      <p:sp>
        <p:nvSpPr>
          <p:cNvPr id="23552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36CC3C5-67F5-4359-9163-91E592078421}" type="slidenum">
              <a:rPr lang="en-US" altLang="nl-NL">
                <a:solidFill>
                  <a:srgbClr val="000000"/>
                </a:solidFill>
              </a:rPr>
              <a:pPr>
                <a:spcBef>
                  <a:spcPct val="0"/>
                </a:spcBef>
              </a:pPr>
              <a:t>181</a:t>
            </a:fld>
            <a:endParaRPr lang="en-US" altLang="nl-NL">
              <a:solidFill>
                <a:srgbClr val="000000"/>
              </a:solidFill>
            </a:endParaRPr>
          </a:p>
        </p:txBody>
      </p:sp>
      <p:sp>
        <p:nvSpPr>
          <p:cNvPr id="248835" name="Rectangle 2"/>
          <p:cNvSpPr>
            <a:spLocks noGrp="1" noRot="1" noChangeAspect="1" noChangeArrowheads="1" noTextEdit="1"/>
          </p:cNvSpPr>
          <p:nvPr>
            <p:ph type="sldImg"/>
          </p:nvPr>
        </p:nvSpPr>
        <p:spPr>
          <a:ln/>
        </p:spPr>
      </p:sp>
      <p:sp>
        <p:nvSpPr>
          <p:cNvPr id="248836"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E609510-DD97-4C05-BE65-C2B254FAE3AD}" type="slidenum">
              <a:rPr lang="en-US" altLang="nl-NL">
                <a:solidFill>
                  <a:srgbClr val="000000"/>
                </a:solidFill>
              </a:rPr>
              <a:pPr>
                <a:spcBef>
                  <a:spcPct val="0"/>
                </a:spcBef>
              </a:pPr>
              <a:t>182</a:t>
            </a:fld>
            <a:endParaRPr lang="en-US" altLang="nl-NL">
              <a:solidFill>
                <a:srgbClr val="000000"/>
              </a:solidFill>
            </a:endParaRPr>
          </a:p>
        </p:txBody>
      </p:sp>
      <p:sp>
        <p:nvSpPr>
          <p:cNvPr id="250883" name="Rectangle 2"/>
          <p:cNvSpPr>
            <a:spLocks noGrp="1" noRot="1" noChangeAspect="1" noChangeArrowheads="1" noTextEdit="1"/>
          </p:cNvSpPr>
          <p:nvPr>
            <p:ph type="sldImg"/>
          </p:nvPr>
        </p:nvSpPr>
        <p:spPr>
          <a:ln/>
        </p:spPr>
      </p:sp>
      <p:sp>
        <p:nvSpPr>
          <p:cNvPr id="25088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AD60C95-614C-41A4-86FD-0D1EF0EAA8A5}" type="slidenum">
              <a:rPr lang="en-US" altLang="nl-NL">
                <a:solidFill>
                  <a:srgbClr val="000000"/>
                </a:solidFill>
              </a:rPr>
              <a:pPr>
                <a:spcBef>
                  <a:spcPct val="0"/>
                </a:spcBef>
              </a:pPr>
              <a:t>183</a:t>
            </a:fld>
            <a:endParaRPr lang="en-US" altLang="nl-NL">
              <a:solidFill>
                <a:srgbClr val="000000"/>
              </a:solidFill>
            </a:endParaRPr>
          </a:p>
        </p:txBody>
      </p:sp>
      <p:sp>
        <p:nvSpPr>
          <p:cNvPr id="252931" name="Rectangle 2"/>
          <p:cNvSpPr>
            <a:spLocks noGrp="1" noRot="1" noChangeAspect="1" noChangeArrowheads="1" noTextEdit="1"/>
          </p:cNvSpPr>
          <p:nvPr>
            <p:ph type="sldImg"/>
          </p:nvPr>
        </p:nvSpPr>
        <p:spPr>
          <a:ln/>
        </p:spPr>
      </p:sp>
      <p:sp>
        <p:nvSpPr>
          <p:cNvPr id="252932"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E4531F8-9640-4163-A8E6-59264772BA16}" type="slidenum">
              <a:rPr lang="en-US" altLang="nl-NL">
                <a:solidFill>
                  <a:srgbClr val="000000"/>
                </a:solidFill>
              </a:rPr>
              <a:pPr>
                <a:spcBef>
                  <a:spcPct val="0"/>
                </a:spcBef>
              </a:pPr>
              <a:t>186</a:t>
            </a:fld>
            <a:endParaRPr lang="en-US" altLang="nl-NL">
              <a:solidFill>
                <a:srgbClr val="000000"/>
              </a:solidFill>
            </a:endParaRPr>
          </a:p>
        </p:txBody>
      </p:sp>
      <p:sp>
        <p:nvSpPr>
          <p:cNvPr id="257027" name="Rectangle 2"/>
          <p:cNvSpPr>
            <a:spLocks noGrp="1" noRot="1" noChangeAspect="1" noChangeArrowheads="1" noTextEdit="1"/>
          </p:cNvSpPr>
          <p:nvPr>
            <p:ph type="sldImg"/>
          </p:nvPr>
        </p:nvSpPr>
        <p:spPr>
          <a:ln/>
        </p:spPr>
      </p:sp>
      <p:sp>
        <p:nvSpPr>
          <p:cNvPr id="257028"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D09CCCD-2A08-41C4-8DAE-590E1D260600}" type="slidenum">
              <a:rPr lang="en-US" altLang="nl-NL">
                <a:solidFill>
                  <a:srgbClr val="000000"/>
                </a:solidFill>
              </a:rPr>
              <a:pPr>
                <a:spcBef>
                  <a:spcPct val="0"/>
                </a:spcBef>
              </a:pPr>
              <a:t>189</a:t>
            </a:fld>
            <a:endParaRPr lang="en-US" altLang="nl-NL">
              <a:solidFill>
                <a:srgbClr val="000000"/>
              </a:solidFill>
            </a:endParaRPr>
          </a:p>
        </p:txBody>
      </p:sp>
      <p:sp>
        <p:nvSpPr>
          <p:cNvPr id="261123" name="Rectangle 2"/>
          <p:cNvSpPr>
            <a:spLocks noGrp="1" noRot="1" noChangeAspect="1" noChangeArrowheads="1" noTextEdit="1"/>
          </p:cNvSpPr>
          <p:nvPr>
            <p:ph type="sldImg"/>
          </p:nvPr>
        </p:nvSpPr>
        <p:spPr>
          <a:ln/>
        </p:spPr>
      </p:sp>
      <p:sp>
        <p:nvSpPr>
          <p:cNvPr id="26112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FD701EF-DFC2-4544-87DC-AE45560EBE5C}" type="slidenum">
              <a:rPr lang="en-US" altLang="nl-NL">
                <a:solidFill>
                  <a:srgbClr val="000000"/>
                </a:solidFill>
              </a:rPr>
              <a:pPr>
                <a:spcBef>
                  <a:spcPct val="0"/>
                </a:spcBef>
              </a:pPr>
              <a:t>190</a:t>
            </a:fld>
            <a:endParaRPr lang="en-US" altLang="nl-NL">
              <a:solidFill>
                <a:srgbClr val="000000"/>
              </a:solidFill>
            </a:endParaRPr>
          </a:p>
        </p:txBody>
      </p:sp>
      <p:sp>
        <p:nvSpPr>
          <p:cNvPr id="263171" name="Rectangle 2"/>
          <p:cNvSpPr>
            <a:spLocks noGrp="1" noRot="1" noChangeAspect="1" noChangeArrowheads="1" noTextEdit="1"/>
          </p:cNvSpPr>
          <p:nvPr>
            <p:ph type="sldImg"/>
          </p:nvPr>
        </p:nvSpPr>
        <p:spPr>
          <a:ln/>
        </p:spPr>
      </p:sp>
      <p:sp>
        <p:nvSpPr>
          <p:cNvPr id="263172"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4C76B1-EE93-4BC3-881D-2C1D822A42CA}" type="slidenum">
              <a:rPr lang="en-US" altLang="nl-NL">
                <a:solidFill>
                  <a:srgbClr val="000000"/>
                </a:solidFill>
              </a:rPr>
              <a:pPr>
                <a:spcBef>
                  <a:spcPct val="0"/>
                </a:spcBef>
              </a:pPr>
              <a:t>192</a:t>
            </a:fld>
            <a:endParaRPr lang="en-US" altLang="nl-NL">
              <a:solidFill>
                <a:srgbClr val="000000"/>
              </a:solidFill>
            </a:endParaRPr>
          </a:p>
        </p:txBody>
      </p:sp>
      <p:sp>
        <p:nvSpPr>
          <p:cNvPr id="266243" name="Rectangle 2"/>
          <p:cNvSpPr>
            <a:spLocks noGrp="1" noRot="1" noChangeAspect="1" noChangeArrowheads="1" noTextEdit="1"/>
          </p:cNvSpPr>
          <p:nvPr>
            <p:ph type="sldImg"/>
          </p:nvPr>
        </p:nvSpPr>
        <p:spPr>
          <a:ln/>
        </p:spPr>
      </p:sp>
      <p:sp>
        <p:nvSpPr>
          <p:cNvPr id="266244" name="Rectangle 3"/>
          <p:cNvSpPr>
            <a:spLocks noGrp="1" noChangeArrowheads="1"/>
          </p:cNvSpPr>
          <p:nvPr>
            <p:ph type="body" idx="1"/>
          </p:nvPr>
        </p:nvSpPr>
        <p:spPr>
          <a:noFill/>
        </p:spPr>
        <p:txBody>
          <a:bodyPr/>
          <a:lstStyle/>
          <a:p>
            <a:pPr eaLnBrk="1" hangingPunct="1"/>
            <a:endParaRPr lang="en-US" altLang="nl-NL" smtClean="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7.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nl-NL"/>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13F363F-CA5F-4FFC-A170-E8D806698B8F}" type="slidenum">
              <a:rPr lang="en-GB" altLang="en-US"/>
              <a:pPr>
                <a:defRPr/>
              </a:pPr>
              <a:t>‹#›</a:t>
            </a:fld>
            <a:endParaRPr lang="en-GB" altLang="en-US"/>
          </a:p>
        </p:txBody>
      </p:sp>
    </p:spTree>
    <p:extLst>
      <p:ext uri="{BB962C8B-B14F-4D97-AF65-F5344CB8AC3E}">
        <p14:creationId xmlns:p14="http://schemas.microsoft.com/office/powerpoint/2010/main" val="56530367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796A9FA-4AB5-40D1-9B6A-61A702730A6F}" type="slidenum">
              <a:rPr lang="en-GB" altLang="en-US"/>
              <a:pPr>
                <a:defRPr/>
              </a:pPr>
              <a:t>‹#›</a:t>
            </a:fld>
            <a:endParaRPr lang="en-GB" altLang="en-US"/>
          </a:p>
        </p:txBody>
      </p:sp>
    </p:spTree>
    <p:extLst>
      <p:ext uri="{BB962C8B-B14F-4D97-AF65-F5344CB8AC3E}">
        <p14:creationId xmlns:p14="http://schemas.microsoft.com/office/powerpoint/2010/main" val="1775177486"/>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nl-NL"/>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F09240D-79BA-4006-B5F0-3C4ED15B8528}" type="slidenum">
              <a:rPr lang="en-GB" altLang="en-US"/>
              <a:pPr>
                <a:defRPr/>
              </a:pPr>
              <a:t>‹#›</a:t>
            </a:fld>
            <a:endParaRPr lang="en-GB" altLang="en-US"/>
          </a:p>
        </p:txBody>
      </p:sp>
    </p:spTree>
    <p:extLst>
      <p:ext uri="{BB962C8B-B14F-4D97-AF65-F5344CB8AC3E}">
        <p14:creationId xmlns:p14="http://schemas.microsoft.com/office/powerpoint/2010/main" val="47085980"/>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sz="half" idx="1"/>
          </p:nvPr>
        </p:nvSpPr>
        <p:spPr>
          <a:xfrm>
            <a:off x="457200" y="2286000"/>
            <a:ext cx="4038600" cy="38401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half" idx="2"/>
          </p:nvPr>
        </p:nvSpPr>
        <p:spPr>
          <a:xfrm>
            <a:off x="4648200" y="2286000"/>
            <a:ext cx="4038600" cy="38401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C37CD89-EF6B-4B0C-A9A9-E1BA027F5626}" type="slidenum">
              <a:rPr lang="en-GB" altLang="en-US"/>
              <a:pPr>
                <a:defRPr/>
              </a:pPr>
              <a:t>‹#›</a:t>
            </a:fld>
            <a:endParaRPr lang="en-GB" altLang="en-US"/>
          </a:p>
        </p:txBody>
      </p:sp>
    </p:spTree>
    <p:extLst>
      <p:ext uri="{BB962C8B-B14F-4D97-AF65-F5344CB8AC3E}">
        <p14:creationId xmlns:p14="http://schemas.microsoft.com/office/powerpoint/2010/main" val="274384682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nl-NL"/>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3915685E-F8F7-4FB8-949A-4AD64D183852}" type="slidenum">
              <a:rPr lang="en-GB" altLang="en-US"/>
              <a:pPr>
                <a:defRPr/>
              </a:pPr>
              <a:t>‹#›</a:t>
            </a:fld>
            <a:endParaRPr lang="en-GB" altLang="en-US"/>
          </a:p>
        </p:txBody>
      </p:sp>
    </p:spTree>
    <p:extLst>
      <p:ext uri="{BB962C8B-B14F-4D97-AF65-F5344CB8AC3E}">
        <p14:creationId xmlns:p14="http://schemas.microsoft.com/office/powerpoint/2010/main" val="1787597504"/>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C8E70FD1-C1C3-45CE-8C1E-E54B56FE978A}" type="slidenum">
              <a:rPr lang="en-GB" altLang="en-US"/>
              <a:pPr>
                <a:defRPr/>
              </a:pPr>
              <a:t>‹#›</a:t>
            </a:fld>
            <a:endParaRPr lang="en-GB" altLang="en-US"/>
          </a:p>
        </p:txBody>
      </p:sp>
    </p:spTree>
    <p:extLst>
      <p:ext uri="{BB962C8B-B14F-4D97-AF65-F5344CB8AC3E}">
        <p14:creationId xmlns:p14="http://schemas.microsoft.com/office/powerpoint/2010/main" val="3502306021"/>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F405D2A8-D423-4EDA-8A40-5F48D6301560}" type="slidenum">
              <a:rPr lang="en-GB" altLang="en-US"/>
              <a:pPr>
                <a:defRPr/>
              </a:pPr>
              <a:t>‹#›</a:t>
            </a:fld>
            <a:endParaRPr lang="en-GB" altLang="en-US"/>
          </a:p>
        </p:txBody>
      </p:sp>
    </p:spTree>
    <p:extLst>
      <p:ext uri="{BB962C8B-B14F-4D97-AF65-F5344CB8AC3E}">
        <p14:creationId xmlns:p14="http://schemas.microsoft.com/office/powerpoint/2010/main" val="1264356382"/>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nl-NL"/>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E7CF6853-05B4-44AB-B093-9903AE1B8C50}" type="slidenum">
              <a:rPr lang="en-GB" altLang="en-US"/>
              <a:pPr>
                <a:defRPr/>
              </a:pPr>
              <a:t>‹#›</a:t>
            </a:fld>
            <a:endParaRPr lang="en-GB" altLang="en-US"/>
          </a:p>
        </p:txBody>
      </p:sp>
    </p:spTree>
    <p:extLst>
      <p:ext uri="{BB962C8B-B14F-4D97-AF65-F5344CB8AC3E}">
        <p14:creationId xmlns:p14="http://schemas.microsoft.com/office/powerpoint/2010/main" val="18642526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nl-NL"/>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nl-NL"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F78BDE2-7393-4CBD-BC97-39D72816CBDB}" type="slidenum">
              <a:rPr lang="en-GB" altLang="en-US"/>
              <a:pPr>
                <a:defRPr/>
              </a:pPr>
              <a:t>‹#›</a:t>
            </a:fld>
            <a:endParaRPr lang="en-GB" altLang="en-US"/>
          </a:p>
        </p:txBody>
      </p:sp>
    </p:spTree>
    <p:extLst>
      <p:ext uri="{BB962C8B-B14F-4D97-AF65-F5344CB8AC3E}">
        <p14:creationId xmlns:p14="http://schemas.microsoft.com/office/powerpoint/2010/main" val="3864604570"/>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834CA89-B318-4092-A13D-FA1BC590B4CC}" type="slidenum">
              <a:rPr lang="en-GB" altLang="en-US"/>
              <a:pPr>
                <a:defRPr/>
              </a:pPr>
              <a:t>‹#›</a:t>
            </a:fld>
            <a:endParaRPr lang="en-GB" altLang="en-US"/>
          </a:p>
        </p:txBody>
      </p:sp>
    </p:spTree>
    <p:extLst>
      <p:ext uri="{BB962C8B-B14F-4D97-AF65-F5344CB8AC3E}">
        <p14:creationId xmlns:p14="http://schemas.microsoft.com/office/powerpoint/2010/main" val="292832333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95400"/>
            <a:ext cx="2057400" cy="4830763"/>
          </a:xfrm>
        </p:spPr>
        <p:txBody>
          <a:bodyPr vert="eaVert"/>
          <a:lstStyle/>
          <a:p>
            <a:r>
              <a:rPr lang="en-US" smtClean="0"/>
              <a:t>Click to edit Master title style</a:t>
            </a:r>
            <a:endParaRPr lang="nl-NL"/>
          </a:p>
        </p:txBody>
      </p:sp>
      <p:sp>
        <p:nvSpPr>
          <p:cNvPr id="3" name="Vertical Text Placeholder 2"/>
          <p:cNvSpPr>
            <a:spLocks noGrp="1"/>
          </p:cNvSpPr>
          <p:nvPr>
            <p:ph type="body" orient="vert" idx="1"/>
          </p:nvPr>
        </p:nvSpPr>
        <p:spPr>
          <a:xfrm>
            <a:off x="457200" y="1295400"/>
            <a:ext cx="6019800" cy="4830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166C878-07B4-42EC-9D51-D599AB3C8129}" type="slidenum">
              <a:rPr lang="en-GB" altLang="en-US"/>
              <a:pPr>
                <a:defRPr/>
              </a:pPr>
              <a:t>‹#›</a:t>
            </a:fld>
            <a:endParaRPr lang="en-GB" altLang="en-US"/>
          </a:p>
        </p:txBody>
      </p:sp>
    </p:spTree>
    <p:extLst>
      <p:ext uri="{BB962C8B-B14F-4D97-AF65-F5344CB8AC3E}">
        <p14:creationId xmlns:p14="http://schemas.microsoft.com/office/powerpoint/2010/main" val="2251606546"/>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838200"/>
          </a:xfrm>
        </p:spPr>
        <p:txBody>
          <a:bodyPr/>
          <a:lstStyle/>
          <a:p>
            <a:r>
              <a:rPr lang="en-US" smtClean="0"/>
              <a:t>Click to edit Master title style</a:t>
            </a:r>
            <a:endParaRPr lang="nl-NL"/>
          </a:p>
        </p:txBody>
      </p:sp>
      <p:sp>
        <p:nvSpPr>
          <p:cNvPr id="3" name="ClipArt Placeholder 2"/>
          <p:cNvSpPr>
            <a:spLocks noGrp="1"/>
          </p:cNvSpPr>
          <p:nvPr>
            <p:ph type="clipArt" sz="half" idx="1"/>
          </p:nvPr>
        </p:nvSpPr>
        <p:spPr>
          <a:xfrm>
            <a:off x="457200" y="2286000"/>
            <a:ext cx="4038600" cy="3840163"/>
          </a:xfrm>
        </p:spPr>
        <p:txBody>
          <a:bodyPr/>
          <a:lstStyle/>
          <a:p>
            <a:pPr lvl="0"/>
            <a:endParaRPr lang="nl-NL" noProof="0" smtClean="0"/>
          </a:p>
        </p:txBody>
      </p:sp>
      <p:sp>
        <p:nvSpPr>
          <p:cNvPr id="4" name="Text Placeholder 3"/>
          <p:cNvSpPr>
            <a:spLocks noGrp="1"/>
          </p:cNvSpPr>
          <p:nvPr>
            <p:ph type="body" sz="half" idx="2"/>
          </p:nvPr>
        </p:nvSpPr>
        <p:spPr>
          <a:xfrm>
            <a:off x="4648200" y="2286000"/>
            <a:ext cx="4038600" cy="384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A6D08D3-60EB-40A0-A556-F09681998D89}" type="slidenum">
              <a:rPr lang="en-GB" altLang="en-US"/>
              <a:pPr>
                <a:defRPr/>
              </a:pPr>
              <a:t>‹#›</a:t>
            </a:fld>
            <a:endParaRPr lang="en-GB" altLang="en-US"/>
          </a:p>
        </p:txBody>
      </p:sp>
    </p:spTree>
    <p:extLst>
      <p:ext uri="{BB962C8B-B14F-4D97-AF65-F5344CB8AC3E}">
        <p14:creationId xmlns:p14="http://schemas.microsoft.com/office/powerpoint/2010/main" val="194590180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838200"/>
          </a:xfrm>
        </p:spPr>
        <p:txBody>
          <a:bodyPr/>
          <a:lstStyle/>
          <a:p>
            <a:r>
              <a:rPr lang="en-US" smtClean="0"/>
              <a:t>Click to edit Master title style</a:t>
            </a:r>
            <a:endParaRPr lang="nl-NL"/>
          </a:p>
        </p:txBody>
      </p:sp>
      <p:sp>
        <p:nvSpPr>
          <p:cNvPr id="3" name="Content Placeholder 2"/>
          <p:cNvSpPr>
            <a:spLocks noGrp="1"/>
          </p:cNvSpPr>
          <p:nvPr>
            <p:ph sz="half" idx="1"/>
          </p:nvPr>
        </p:nvSpPr>
        <p:spPr>
          <a:xfrm>
            <a:off x="457200" y="2286000"/>
            <a:ext cx="4038600" cy="384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4648200" y="2286000"/>
            <a:ext cx="4038600" cy="384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90506F8-56A0-4ADC-BC26-E5DC27E467DB}" type="slidenum">
              <a:rPr lang="en-GB" altLang="en-US"/>
              <a:pPr>
                <a:defRPr/>
              </a:pPr>
              <a:t>‹#›</a:t>
            </a:fld>
            <a:endParaRPr lang="en-GB" altLang="en-US"/>
          </a:p>
        </p:txBody>
      </p:sp>
    </p:spTree>
    <p:extLst>
      <p:ext uri="{BB962C8B-B14F-4D97-AF65-F5344CB8AC3E}">
        <p14:creationId xmlns:p14="http://schemas.microsoft.com/office/powerpoint/2010/main" val="634496693"/>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1295400"/>
            <a:ext cx="8229600" cy="48307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E4E7E610-62FC-44B8-8112-5EFAFC0486E8}" type="slidenum">
              <a:rPr lang="en-GB" altLang="en-US"/>
              <a:pPr>
                <a:defRPr/>
              </a:pPr>
              <a:t>‹#›</a:t>
            </a:fld>
            <a:endParaRPr lang="en-GB" altLang="en-US"/>
          </a:p>
        </p:txBody>
      </p:sp>
    </p:spTree>
    <p:extLst>
      <p:ext uri="{BB962C8B-B14F-4D97-AF65-F5344CB8AC3E}">
        <p14:creationId xmlns:p14="http://schemas.microsoft.com/office/powerpoint/2010/main" val="1458243063"/>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95400"/>
            <a:ext cx="8229600" cy="838200"/>
          </a:xfrm>
        </p:spPr>
        <p:txBody>
          <a:bodyPr/>
          <a:lstStyle/>
          <a:p>
            <a:r>
              <a:rPr lang="en-US" smtClean="0"/>
              <a:t>Click to edit Master title style</a:t>
            </a:r>
            <a:endParaRPr lang="nl-NL"/>
          </a:p>
        </p:txBody>
      </p:sp>
      <p:sp>
        <p:nvSpPr>
          <p:cNvPr id="3" name="Content Placeholder 2"/>
          <p:cNvSpPr>
            <a:spLocks noGrp="1"/>
          </p:cNvSpPr>
          <p:nvPr>
            <p:ph sz="quarter" idx="1"/>
          </p:nvPr>
        </p:nvSpPr>
        <p:spPr>
          <a:xfrm>
            <a:off x="457200" y="2286000"/>
            <a:ext cx="4038600" cy="1843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quarter" idx="2"/>
          </p:nvPr>
        </p:nvSpPr>
        <p:spPr>
          <a:xfrm>
            <a:off x="4648200" y="2286000"/>
            <a:ext cx="4038600" cy="1843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Content Placeholder 4"/>
          <p:cNvSpPr>
            <a:spLocks noGrp="1"/>
          </p:cNvSpPr>
          <p:nvPr>
            <p:ph sz="quarter" idx="3"/>
          </p:nvPr>
        </p:nvSpPr>
        <p:spPr>
          <a:xfrm>
            <a:off x="457200" y="4281488"/>
            <a:ext cx="4038600" cy="18446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6" name="Content Placeholder 5"/>
          <p:cNvSpPr>
            <a:spLocks noGrp="1"/>
          </p:cNvSpPr>
          <p:nvPr>
            <p:ph sz="quarter" idx="4"/>
          </p:nvPr>
        </p:nvSpPr>
        <p:spPr>
          <a:xfrm>
            <a:off x="4648200" y="4281488"/>
            <a:ext cx="4038600" cy="18446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D9DCC15-E01E-478C-81F3-79F9F3364D8A}" type="slidenum">
              <a:rPr lang="en-GB" altLang="en-US"/>
              <a:pPr>
                <a:defRPr/>
              </a:pPr>
              <a:t>‹#›</a:t>
            </a:fld>
            <a:endParaRPr lang="en-GB" altLang="en-US"/>
          </a:p>
        </p:txBody>
      </p:sp>
    </p:spTree>
    <p:extLst>
      <p:ext uri="{BB962C8B-B14F-4D97-AF65-F5344CB8AC3E}">
        <p14:creationId xmlns:p14="http://schemas.microsoft.com/office/powerpoint/2010/main" val="3424899468"/>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nl-NL"/>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nl-NL"/>
          </a:p>
        </p:txBody>
      </p:sp>
      <p:sp>
        <p:nvSpPr>
          <p:cNvPr id="4" name="Date Placeholder 3"/>
          <p:cNvSpPr>
            <a:spLocks noGrp="1"/>
          </p:cNvSpPr>
          <p:nvPr>
            <p:ph type="dt" sz="half" idx="10"/>
          </p:nvPr>
        </p:nvSpPr>
        <p:spPr/>
        <p:txBody>
          <a:bodyPr/>
          <a:lstStyle>
            <a:lvl1pPr>
              <a:defRPr/>
            </a:lvl1pPr>
          </a:lstStyle>
          <a:p>
            <a:pPr>
              <a:defRPr/>
            </a:pPr>
            <a:fld id="{E3A6EB0F-70B7-4069-AAE0-96172B4FB20E}"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38CF8DBA-A375-45F0-9E7E-631786042C3F}" type="slidenum">
              <a:rPr lang="nl-NL" altLang="en-US"/>
              <a:pPr>
                <a:defRPr/>
              </a:pPr>
              <a:t>‹#›</a:t>
            </a:fld>
            <a:endParaRPr lang="nl-NL" altLang="en-US"/>
          </a:p>
        </p:txBody>
      </p:sp>
    </p:spTree>
    <p:extLst>
      <p:ext uri="{BB962C8B-B14F-4D97-AF65-F5344CB8AC3E}">
        <p14:creationId xmlns:p14="http://schemas.microsoft.com/office/powerpoint/2010/main" val="2581270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Date Placeholder 3"/>
          <p:cNvSpPr>
            <a:spLocks noGrp="1"/>
          </p:cNvSpPr>
          <p:nvPr>
            <p:ph type="dt" sz="half" idx="10"/>
          </p:nvPr>
        </p:nvSpPr>
        <p:spPr/>
        <p:txBody>
          <a:bodyPr/>
          <a:lstStyle>
            <a:lvl1pPr>
              <a:defRPr/>
            </a:lvl1pPr>
          </a:lstStyle>
          <a:p>
            <a:pPr>
              <a:defRPr/>
            </a:pPr>
            <a:fld id="{9DAEDCF9-34E1-447C-9CB7-50497D6E7AAA}"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C9702C85-5FD4-4330-B6E7-6DEF0441FE39}" type="slidenum">
              <a:rPr lang="nl-NL" altLang="en-US"/>
              <a:pPr>
                <a:defRPr/>
              </a:pPr>
              <a:t>‹#›</a:t>
            </a:fld>
            <a:endParaRPr lang="nl-NL" altLang="en-US"/>
          </a:p>
        </p:txBody>
      </p:sp>
    </p:spTree>
    <p:extLst>
      <p:ext uri="{BB962C8B-B14F-4D97-AF65-F5344CB8AC3E}">
        <p14:creationId xmlns:p14="http://schemas.microsoft.com/office/powerpoint/2010/main" val="25540191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nl-NL"/>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1E3FE17-A95E-4237-ACA7-D1F93F87EEA1}"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4330F083-4C41-4A85-9293-5065378894F3}" type="slidenum">
              <a:rPr lang="nl-NL" altLang="en-US"/>
              <a:pPr>
                <a:defRPr/>
              </a:pPr>
              <a:t>‹#›</a:t>
            </a:fld>
            <a:endParaRPr lang="nl-NL" altLang="en-US"/>
          </a:p>
        </p:txBody>
      </p:sp>
    </p:spTree>
    <p:extLst>
      <p:ext uri="{BB962C8B-B14F-4D97-AF65-F5344CB8AC3E}">
        <p14:creationId xmlns:p14="http://schemas.microsoft.com/office/powerpoint/2010/main" val="31861457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Date Placeholder 3"/>
          <p:cNvSpPr>
            <a:spLocks noGrp="1"/>
          </p:cNvSpPr>
          <p:nvPr>
            <p:ph type="dt" sz="half" idx="10"/>
          </p:nvPr>
        </p:nvSpPr>
        <p:spPr/>
        <p:txBody>
          <a:bodyPr/>
          <a:lstStyle>
            <a:lvl1pPr>
              <a:defRPr/>
            </a:lvl1pPr>
          </a:lstStyle>
          <a:p>
            <a:pPr>
              <a:defRPr/>
            </a:pPr>
            <a:fld id="{6F220225-BC3E-4295-B4CD-A6D982925C6D}" type="datetimeFigureOut">
              <a:rPr lang="nl-NL"/>
              <a:pPr>
                <a:defRPr/>
              </a:pPr>
              <a:t>25-2-2022</a:t>
            </a:fld>
            <a:endParaRPr lang="nl-NL"/>
          </a:p>
        </p:txBody>
      </p:sp>
      <p:sp>
        <p:nvSpPr>
          <p:cNvPr id="6" name="Footer Placeholder 4"/>
          <p:cNvSpPr>
            <a:spLocks noGrp="1"/>
          </p:cNvSpPr>
          <p:nvPr>
            <p:ph type="ftr" sz="quarter" idx="11"/>
          </p:nvPr>
        </p:nvSpPr>
        <p:spPr/>
        <p:txBody>
          <a:bodyPr/>
          <a:lstStyle>
            <a:lvl1pPr>
              <a:defRPr/>
            </a:lvl1pPr>
          </a:lstStyle>
          <a:p>
            <a:pPr>
              <a:defRPr/>
            </a:pPr>
            <a:endParaRPr lang="nl-NL"/>
          </a:p>
        </p:txBody>
      </p:sp>
      <p:sp>
        <p:nvSpPr>
          <p:cNvPr id="7" name="Slide Number Placeholder 5"/>
          <p:cNvSpPr>
            <a:spLocks noGrp="1"/>
          </p:cNvSpPr>
          <p:nvPr>
            <p:ph type="sldNum" sz="quarter" idx="12"/>
          </p:nvPr>
        </p:nvSpPr>
        <p:spPr/>
        <p:txBody>
          <a:bodyPr/>
          <a:lstStyle>
            <a:lvl1pPr>
              <a:defRPr/>
            </a:lvl1pPr>
          </a:lstStyle>
          <a:p>
            <a:pPr>
              <a:defRPr/>
            </a:pPr>
            <a:fld id="{651FA7C3-BF2D-48A1-9AA1-D89E0939DD43}" type="slidenum">
              <a:rPr lang="nl-NL" altLang="en-US"/>
              <a:pPr>
                <a:defRPr/>
              </a:pPr>
              <a:t>‹#›</a:t>
            </a:fld>
            <a:endParaRPr lang="nl-NL" altLang="en-US"/>
          </a:p>
        </p:txBody>
      </p:sp>
    </p:spTree>
    <p:extLst>
      <p:ext uri="{BB962C8B-B14F-4D97-AF65-F5344CB8AC3E}">
        <p14:creationId xmlns:p14="http://schemas.microsoft.com/office/powerpoint/2010/main" val="42694511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nl-NL"/>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Date Placeholder 3"/>
          <p:cNvSpPr>
            <a:spLocks noGrp="1"/>
          </p:cNvSpPr>
          <p:nvPr>
            <p:ph type="dt" sz="half" idx="10"/>
          </p:nvPr>
        </p:nvSpPr>
        <p:spPr/>
        <p:txBody>
          <a:bodyPr/>
          <a:lstStyle>
            <a:lvl1pPr>
              <a:defRPr/>
            </a:lvl1pPr>
          </a:lstStyle>
          <a:p>
            <a:pPr>
              <a:defRPr/>
            </a:pPr>
            <a:fld id="{A5BD5D0C-3983-4737-A4A0-75FE23CDF51C}" type="datetimeFigureOut">
              <a:rPr lang="nl-NL"/>
              <a:pPr>
                <a:defRPr/>
              </a:pPr>
              <a:t>25-2-2022</a:t>
            </a:fld>
            <a:endParaRPr lang="nl-NL"/>
          </a:p>
        </p:txBody>
      </p:sp>
      <p:sp>
        <p:nvSpPr>
          <p:cNvPr id="8" name="Footer Placeholder 4"/>
          <p:cNvSpPr>
            <a:spLocks noGrp="1"/>
          </p:cNvSpPr>
          <p:nvPr>
            <p:ph type="ftr" sz="quarter" idx="11"/>
          </p:nvPr>
        </p:nvSpPr>
        <p:spPr/>
        <p:txBody>
          <a:bodyPr/>
          <a:lstStyle>
            <a:lvl1pPr>
              <a:defRPr/>
            </a:lvl1pPr>
          </a:lstStyle>
          <a:p>
            <a:pPr>
              <a:defRPr/>
            </a:pPr>
            <a:endParaRPr lang="nl-NL"/>
          </a:p>
        </p:txBody>
      </p:sp>
      <p:sp>
        <p:nvSpPr>
          <p:cNvPr id="9" name="Slide Number Placeholder 5"/>
          <p:cNvSpPr>
            <a:spLocks noGrp="1"/>
          </p:cNvSpPr>
          <p:nvPr>
            <p:ph type="sldNum" sz="quarter" idx="12"/>
          </p:nvPr>
        </p:nvSpPr>
        <p:spPr/>
        <p:txBody>
          <a:bodyPr/>
          <a:lstStyle>
            <a:lvl1pPr>
              <a:defRPr/>
            </a:lvl1pPr>
          </a:lstStyle>
          <a:p>
            <a:pPr>
              <a:defRPr/>
            </a:pPr>
            <a:fld id="{E9C8AC1D-966C-475A-8196-1E9F06669063}" type="slidenum">
              <a:rPr lang="nl-NL" altLang="en-US"/>
              <a:pPr>
                <a:defRPr/>
              </a:pPr>
              <a:t>‹#›</a:t>
            </a:fld>
            <a:endParaRPr lang="nl-NL" altLang="en-US"/>
          </a:p>
        </p:txBody>
      </p:sp>
    </p:spTree>
    <p:extLst>
      <p:ext uri="{BB962C8B-B14F-4D97-AF65-F5344CB8AC3E}">
        <p14:creationId xmlns:p14="http://schemas.microsoft.com/office/powerpoint/2010/main" val="23277679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3"/>
          <p:cNvSpPr>
            <a:spLocks noGrp="1"/>
          </p:cNvSpPr>
          <p:nvPr>
            <p:ph type="dt" sz="half" idx="10"/>
          </p:nvPr>
        </p:nvSpPr>
        <p:spPr/>
        <p:txBody>
          <a:bodyPr/>
          <a:lstStyle>
            <a:lvl1pPr>
              <a:defRPr/>
            </a:lvl1pPr>
          </a:lstStyle>
          <a:p>
            <a:pPr>
              <a:defRPr/>
            </a:pPr>
            <a:fld id="{8350B159-4D3D-4B1F-9666-9FE149789EDE}" type="datetimeFigureOut">
              <a:rPr lang="nl-NL"/>
              <a:pPr>
                <a:defRPr/>
              </a:pPr>
              <a:t>25-2-2022</a:t>
            </a:fld>
            <a:endParaRPr lang="nl-NL"/>
          </a:p>
        </p:txBody>
      </p:sp>
      <p:sp>
        <p:nvSpPr>
          <p:cNvPr id="4" name="Footer Placeholder 4"/>
          <p:cNvSpPr>
            <a:spLocks noGrp="1"/>
          </p:cNvSpPr>
          <p:nvPr>
            <p:ph type="ftr" sz="quarter" idx="11"/>
          </p:nvPr>
        </p:nvSpPr>
        <p:spPr/>
        <p:txBody>
          <a:bodyPr/>
          <a:lstStyle>
            <a:lvl1pPr>
              <a:defRPr/>
            </a:lvl1pPr>
          </a:lstStyle>
          <a:p>
            <a:pPr>
              <a:defRPr/>
            </a:pPr>
            <a:endParaRPr lang="nl-NL"/>
          </a:p>
        </p:txBody>
      </p:sp>
      <p:sp>
        <p:nvSpPr>
          <p:cNvPr id="5" name="Slide Number Placeholder 5"/>
          <p:cNvSpPr>
            <a:spLocks noGrp="1"/>
          </p:cNvSpPr>
          <p:nvPr>
            <p:ph type="sldNum" sz="quarter" idx="12"/>
          </p:nvPr>
        </p:nvSpPr>
        <p:spPr/>
        <p:txBody>
          <a:bodyPr/>
          <a:lstStyle>
            <a:lvl1pPr>
              <a:defRPr/>
            </a:lvl1pPr>
          </a:lstStyle>
          <a:p>
            <a:pPr>
              <a:defRPr/>
            </a:pPr>
            <a:fld id="{2C666DB2-382F-4EBE-B8D4-C65047D76116}" type="slidenum">
              <a:rPr lang="nl-NL" altLang="en-US"/>
              <a:pPr>
                <a:defRPr/>
              </a:pPr>
              <a:t>‹#›</a:t>
            </a:fld>
            <a:endParaRPr lang="nl-NL" altLang="en-US"/>
          </a:p>
        </p:txBody>
      </p:sp>
    </p:spTree>
    <p:extLst>
      <p:ext uri="{BB962C8B-B14F-4D97-AF65-F5344CB8AC3E}">
        <p14:creationId xmlns:p14="http://schemas.microsoft.com/office/powerpoint/2010/main" val="27067300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85F001B-C95A-4D62-A25A-EA0B76602588}" type="datetimeFigureOut">
              <a:rPr lang="nl-NL"/>
              <a:pPr>
                <a:defRPr/>
              </a:pPr>
              <a:t>25-2-2022</a:t>
            </a:fld>
            <a:endParaRPr lang="nl-NL"/>
          </a:p>
        </p:txBody>
      </p:sp>
      <p:sp>
        <p:nvSpPr>
          <p:cNvPr id="3" name="Footer Placeholder 4"/>
          <p:cNvSpPr>
            <a:spLocks noGrp="1"/>
          </p:cNvSpPr>
          <p:nvPr>
            <p:ph type="ftr" sz="quarter" idx="11"/>
          </p:nvPr>
        </p:nvSpPr>
        <p:spPr/>
        <p:txBody>
          <a:bodyPr/>
          <a:lstStyle>
            <a:lvl1pPr>
              <a:defRPr/>
            </a:lvl1pPr>
          </a:lstStyle>
          <a:p>
            <a:pPr>
              <a:defRPr/>
            </a:pPr>
            <a:endParaRPr lang="nl-NL"/>
          </a:p>
        </p:txBody>
      </p:sp>
      <p:sp>
        <p:nvSpPr>
          <p:cNvPr id="4" name="Slide Number Placeholder 5"/>
          <p:cNvSpPr>
            <a:spLocks noGrp="1"/>
          </p:cNvSpPr>
          <p:nvPr>
            <p:ph type="sldNum" sz="quarter" idx="12"/>
          </p:nvPr>
        </p:nvSpPr>
        <p:spPr/>
        <p:txBody>
          <a:bodyPr/>
          <a:lstStyle>
            <a:lvl1pPr>
              <a:defRPr/>
            </a:lvl1pPr>
          </a:lstStyle>
          <a:p>
            <a:pPr>
              <a:defRPr/>
            </a:pPr>
            <a:fld id="{CC8358D2-CF20-432B-813B-4DFF73C2CDDA}" type="slidenum">
              <a:rPr lang="nl-NL" altLang="en-US"/>
              <a:pPr>
                <a:defRPr/>
              </a:pPr>
              <a:t>‹#›</a:t>
            </a:fld>
            <a:endParaRPr lang="nl-NL" altLang="en-US"/>
          </a:p>
        </p:txBody>
      </p:sp>
    </p:spTree>
    <p:extLst>
      <p:ext uri="{BB962C8B-B14F-4D97-AF65-F5344CB8AC3E}">
        <p14:creationId xmlns:p14="http://schemas.microsoft.com/office/powerpoint/2010/main" val="29695669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nl-NL"/>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EFD6853F-D8F4-44D7-B259-FD38F609B217}" type="datetimeFigureOut">
              <a:rPr lang="nl-NL"/>
              <a:pPr>
                <a:defRPr/>
              </a:pPr>
              <a:t>25-2-2022</a:t>
            </a:fld>
            <a:endParaRPr lang="nl-NL"/>
          </a:p>
        </p:txBody>
      </p:sp>
      <p:sp>
        <p:nvSpPr>
          <p:cNvPr id="6" name="Footer Placeholder 4"/>
          <p:cNvSpPr>
            <a:spLocks noGrp="1"/>
          </p:cNvSpPr>
          <p:nvPr>
            <p:ph type="ftr" sz="quarter" idx="11"/>
          </p:nvPr>
        </p:nvSpPr>
        <p:spPr/>
        <p:txBody>
          <a:bodyPr/>
          <a:lstStyle>
            <a:lvl1pPr>
              <a:defRPr/>
            </a:lvl1pPr>
          </a:lstStyle>
          <a:p>
            <a:pPr>
              <a:defRPr/>
            </a:pPr>
            <a:endParaRPr lang="nl-NL"/>
          </a:p>
        </p:txBody>
      </p:sp>
      <p:sp>
        <p:nvSpPr>
          <p:cNvPr id="7" name="Slide Number Placeholder 5"/>
          <p:cNvSpPr>
            <a:spLocks noGrp="1"/>
          </p:cNvSpPr>
          <p:nvPr>
            <p:ph type="sldNum" sz="quarter" idx="12"/>
          </p:nvPr>
        </p:nvSpPr>
        <p:spPr/>
        <p:txBody>
          <a:bodyPr/>
          <a:lstStyle>
            <a:lvl1pPr>
              <a:defRPr/>
            </a:lvl1pPr>
          </a:lstStyle>
          <a:p>
            <a:pPr>
              <a:defRPr/>
            </a:pPr>
            <a:fld id="{0A537D0F-4850-41C3-A9C3-CC711743DABE}" type="slidenum">
              <a:rPr lang="nl-NL" altLang="en-US"/>
              <a:pPr>
                <a:defRPr/>
              </a:pPr>
              <a:t>‹#›</a:t>
            </a:fld>
            <a:endParaRPr lang="nl-NL" altLang="en-US"/>
          </a:p>
        </p:txBody>
      </p:sp>
    </p:spTree>
    <p:extLst>
      <p:ext uri="{BB962C8B-B14F-4D97-AF65-F5344CB8AC3E}">
        <p14:creationId xmlns:p14="http://schemas.microsoft.com/office/powerpoint/2010/main" val="22543644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nl-NL"/>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nl-NL"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647516A-E350-4172-B630-8B7A7A86BAA3}" type="datetimeFigureOut">
              <a:rPr lang="nl-NL"/>
              <a:pPr>
                <a:defRPr/>
              </a:pPr>
              <a:t>25-2-2022</a:t>
            </a:fld>
            <a:endParaRPr lang="nl-NL"/>
          </a:p>
        </p:txBody>
      </p:sp>
      <p:sp>
        <p:nvSpPr>
          <p:cNvPr id="6" name="Footer Placeholder 4"/>
          <p:cNvSpPr>
            <a:spLocks noGrp="1"/>
          </p:cNvSpPr>
          <p:nvPr>
            <p:ph type="ftr" sz="quarter" idx="11"/>
          </p:nvPr>
        </p:nvSpPr>
        <p:spPr/>
        <p:txBody>
          <a:bodyPr/>
          <a:lstStyle>
            <a:lvl1pPr>
              <a:defRPr/>
            </a:lvl1pPr>
          </a:lstStyle>
          <a:p>
            <a:pPr>
              <a:defRPr/>
            </a:pPr>
            <a:endParaRPr lang="nl-NL"/>
          </a:p>
        </p:txBody>
      </p:sp>
      <p:sp>
        <p:nvSpPr>
          <p:cNvPr id="7" name="Slide Number Placeholder 5"/>
          <p:cNvSpPr>
            <a:spLocks noGrp="1"/>
          </p:cNvSpPr>
          <p:nvPr>
            <p:ph type="sldNum" sz="quarter" idx="12"/>
          </p:nvPr>
        </p:nvSpPr>
        <p:spPr/>
        <p:txBody>
          <a:bodyPr/>
          <a:lstStyle>
            <a:lvl1pPr>
              <a:defRPr/>
            </a:lvl1pPr>
          </a:lstStyle>
          <a:p>
            <a:pPr>
              <a:defRPr/>
            </a:pPr>
            <a:fld id="{2B6A5E36-3274-4D41-8337-24F39C952487}" type="slidenum">
              <a:rPr lang="nl-NL" altLang="en-US"/>
              <a:pPr>
                <a:defRPr/>
              </a:pPr>
              <a:t>‹#›</a:t>
            </a:fld>
            <a:endParaRPr lang="nl-NL" altLang="en-US"/>
          </a:p>
        </p:txBody>
      </p:sp>
    </p:spTree>
    <p:extLst>
      <p:ext uri="{BB962C8B-B14F-4D97-AF65-F5344CB8AC3E}">
        <p14:creationId xmlns:p14="http://schemas.microsoft.com/office/powerpoint/2010/main" val="9866370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Date Placeholder 3"/>
          <p:cNvSpPr>
            <a:spLocks noGrp="1"/>
          </p:cNvSpPr>
          <p:nvPr>
            <p:ph type="dt" sz="half" idx="10"/>
          </p:nvPr>
        </p:nvSpPr>
        <p:spPr/>
        <p:txBody>
          <a:bodyPr/>
          <a:lstStyle>
            <a:lvl1pPr>
              <a:defRPr/>
            </a:lvl1pPr>
          </a:lstStyle>
          <a:p>
            <a:pPr>
              <a:defRPr/>
            </a:pPr>
            <a:fld id="{0759A3D3-4943-4EE9-ABBC-EE40D2ED50E8}"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CBC1BD33-D7F5-4B95-AFB6-FD0B96FD9F19}" type="slidenum">
              <a:rPr lang="nl-NL" altLang="en-US"/>
              <a:pPr>
                <a:defRPr/>
              </a:pPr>
              <a:t>‹#›</a:t>
            </a:fld>
            <a:endParaRPr lang="nl-NL" altLang="en-US"/>
          </a:p>
        </p:txBody>
      </p:sp>
    </p:spTree>
    <p:extLst>
      <p:ext uri="{BB962C8B-B14F-4D97-AF65-F5344CB8AC3E}">
        <p14:creationId xmlns:p14="http://schemas.microsoft.com/office/powerpoint/2010/main" val="31936039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nl-NL"/>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Date Placeholder 3"/>
          <p:cNvSpPr>
            <a:spLocks noGrp="1"/>
          </p:cNvSpPr>
          <p:nvPr>
            <p:ph type="dt" sz="half" idx="10"/>
          </p:nvPr>
        </p:nvSpPr>
        <p:spPr/>
        <p:txBody>
          <a:bodyPr/>
          <a:lstStyle>
            <a:lvl1pPr>
              <a:defRPr/>
            </a:lvl1pPr>
          </a:lstStyle>
          <a:p>
            <a:pPr>
              <a:defRPr/>
            </a:pPr>
            <a:fld id="{26BF6B2C-50DB-4022-9BF1-A70E6EFBAF2D}"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4F01A459-D044-40A5-B40B-1A0CBCF99E10}" type="slidenum">
              <a:rPr lang="nl-NL" altLang="en-US"/>
              <a:pPr>
                <a:defRPr/>
              </a:pPr>
              <a:t>‹#›</a:t>
            </a:fld>
            <a:endParaRPr lang="nl-NL" altLang="en-US"/>
          </a:p>
        </p:txBody>
      </p:sp>
    </p:spTree>
    <p:extLst>
      <p:ext uri="{BB962C8B-B14F-4D97-AF65-F5344CB8AC3E}">
        <p14:creationId xmlns:p14="http://schemas.microsoft.com/office/powerpoint/2010/main" val="1025101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nl-NL"/>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nl-NL"/>
          </a:p>
        </p:txBody>
      </p:sp>
      <p:sp>
        <p:nvSpPr>
          <p:cNvPr id="4" name="Date Placeholder 3"/>
          <p:cNvSpPr>
            <a:spLocks noGrp="1"/>
          </p:cNvSpPr>
          <p:nvPr>
            <p:ph type="dt" sz="half" idx="10"/>
          </p:nvPr>
        </p:nvSpPr>
        <p:spPr/>
        <p:txBody>
          <a:bodyPr/>
          <a:lstStyle>
            <a:lvl1pPr>
              <a:defRPr/>
            </a:lvl1pPr>
          </a:lstStyle>
          <a:p>
            <a:pPr>
              <a:defRPr/>
            </a:pPr>
            <a:fld id="{F3EADF07-5C6E-4967-9716-0DF3F7E8B3B7}"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4162919C-D991-48AA-B0E9-C35265BFFB8F}" type="slidenum">
              <a:rPr lang="nl-NL" altLang="en-US"/>
              <a:pPr>
                <a:defRPr/>
              </a:pPr>
              <a:t>‹#›</a:t>
            </a:fld>
            <a:endParaRPr lang="nl-NL" altLang="en-US"/>
          </a:p>
        </p:txBody>
      </p:sp>
    </p:spTree>
    <p:extLst>
      <p:ext uri="{BB962C8B-B14F-4D97-AF65-F5344CB8AC3E}">
        <p14:creationId xmlns:p14="http://schemas.microsoft.com/office/powerpoint/2010/main" val="22092116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Date Placeholder 3"/>
          <p:cNvSpPr>
            <a:spLocks noGrp="1"/>
          </p:cNvSpPr>
          <p:nvPr>
            <p:ph type="dt" sz="half" idx="10"/>
          </p:nvPr>
        </p:nvSpPr>
        <p:spPr/>
        <p:txBody>
          <a:bodyPr/>
          <a:lstStyle>
            <a:lvl1pPr>
              <a:defRPr/>
            </a:lvl1pPr>
          </a:lstStyle>
          <a:p>
            <a:pPr>
              <a:defRPr/>
            </a:pPr>
            <a:fld id="{8EC0C505-5B2A-4AD4-9BCF-354CB67BD320}"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06190F2D-2BCC-4750-A553-1ACE5A6CA242}" type="slidenum">
              <a:rPr lang="nl-NL" altLang="en-US"/>
              <a:pPr>
                <a:defRPr/>
              </a:pPr>
              <a:t>‹#›</a:t>
            </a:fld>
            <a:endParaRPr lang="nl-NL" altLang="en-US"/>
          </a:p>
        </p:txBody>
      </p:sp>
    </p:spTree>
    <p:extLst>
      <p:ext uri="{BB962C8B-B14F-4D97-AF65-F5344CB8AC3E}">
        <p14:creationId xmlns:p14="http://schemas.microsoft.com/office/powerpoint/2010/main" val="32883773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nl-NL"/>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06887A34-2985-41FA-83AA-17D8EA10DB5B}"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1608BD50-D819-4656-9091-D650BB8A83E5}" type="slidenum">
              <a:rPr lang="nl-NL" altLang="en-US"/>
              <a:pPr>
                <a:defRPr/>
              </a:pPr>
              <a:t>‹#›</a:t>
            </a:fld>
            <a:endParaRPr lang="nl-NL" altLang="en-US"/>
          </a:p>
        </p:txBody>
      </p:sp>
    </p:spTree>
    <p:extLst>
      <p:ext uri="{BB962C8B-B14F-4D97-AF65-F5344CB8AC3E}">
        <p14:creationId xmlns:p14="http://schemas.microsoft.com/office/powerpoint/2010/main" val="3511943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Date Placeholder 3"/>
          <p:cNvSpPr>
            <a:spLocks noGrp="1"/>
          </p:cNvSpPr>
          <p:nvPr>
            <p:ph type="dt" sz="half" idx="10"/>
          </p:nvPr>
        </p:nvSpPr>
        <p:spPr/>
        <p:txBody>
          <a:bodyPr/>
          <a:lstStyle>
            <a:lvl1pPr>
              <a:defRPr/>
            </a:lvl1pPr>
          </a:lstStyle>
          <a:p>
            <a:pPr>
              <a:defRPr/>
            </a:pPr>
            <a:fld id="{2E27F0CD-E24C-4DF8-8E04-995922BB88B6}" type="datetimeFigureOut">
              <a:rPr lang="nl-NL"/>
              <a:pPr>
                <a:defRPr/>
              </a:pPr>
              <a:t>25-2-2022</a:t>
            </a:fld>
            <a:endParaRPr lang="nl-NL"/>
          </a:p>
        </p:txBody>
      </p:sp>
      <p:sp>
        <p:nvSpPr>
          <p:cNvPr id="6" name="Footer Placeholder 4"/>
          <p:cNvSpPr>
            <a:spLocks noGrp="1"/>
          </p:cNvSpPr>
          <p:nvPr>
            <p:ph type="ftr" sz="quarter" idx="11"/>
          </p:nvPr>
        </p:nvSpPr>
        <p:spPr/>
        <p:txBody>
          <a:bodyPr/>
          <a:lstStyle>
            <a:lvl1pPr>
              <a:defRPr/>
            </a:lvl1pPr>
          </a:lstStyle>
          <a:p>
            <a:pPr>
              <a:defRPr/>
            </a:pPr>
            <a:endParaRPr lang="nl-NL"/>
          </a:p>
        </p:txBody>
      </p:sp>
      <p:sp>
        <p:nvSpPr>
          <p:cNvPr id="7" name="Slide Number Placeholder 5"/>
          <p:cNvSpPr>
            <a:spLocks noGrp="1"/>
          </p:cNvSpPr>
          <p:nvPr>
            <p:ph type="sldNum" sz="quarter" idx="12"/>
          </p:nvPr>
        </p:nvSpPr>
        <p:spPr/>
        <p:txBody>
          <a:bodyPr/>
          <a:lstStyle>
            <a:lvl1pPr>
              <a:defRPr/>
            </a:lvl1pPr>
          </a:lstStyle>
          <a:p>
            <a:pPr>
              <a:defRPr/>
            </a:pPr>
            <a:fld id="{E6307CC9-68D9-43D9-8947-4188571E91E0}" type="slidenum">
              <a:rPr lang="nl-NL" altLang="en-US"/>
              <a:pPr>
                <a:defRPr/>
              </a:pPr>
              <a:t>‹#›</a:t>
            </a:fld>
            <a:endParaRPr lang="nl-NL" altLang="en-US"/>
          </a:p>
        </p:txBody>
      </p:sp>
    </p:spTree>
    <p:extLst>
      <p:ext uri="{BB962C8B-B14F-4D97-AF65-F5344CB8AC3E}">
        <p14:creationId xmlns:p14="http://schemas.microsoft.com/office/powerpoint/2010/main" val="25479514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nl-NL"/>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Date Placeholder 3"/>
          <p:cNvSpPr>
            <a:spLocks noGrp="1"/>
          </p:cNvSpPr>
          <p:nvPr>
            <p:ph type="dt" sz="half" idx="10"/>
          </p:nvPr>
        </p:nvSpPr>
        <p:spPr/>
        <p:txBody>
          <a:bodyPr/>
          <a:lstStyle>
            <a:lvl1pPr>
              <a:defRPr/>
            </a:lvl1pPr>
          </a:lstStyle>
          <a:p>
            <a:pPr>
              <a:defRPr/>
            </a:pPr>
            <a:fld id="{76FEB83D-74B7-4B78-80C0-D3E65279E779}" type="datetimeFigureOut">
              <a:rPr lang="nl-NL"/>
              <a:pPr>
                <a:defRPr/>
              </a:pPr>
              <a:t>25-2-2022</a:t>
            </a:fld>
            <a:endParaRPr lang="nl-NL"/>
          </a:p>
        </p:txBody>
      </p:sp>
      <p:sp>
        <p:nvSpPr>
          <p:cNvPr id="8" name="Footer Placeholder 4"/>
          <p:cNvSpPr>
            <a:spLocks noGrp="1"/>
          </p:cNvSpPr>
          <p:nvPr>
            <p:ph type="ftr" sz="quarter" idx="11"/>
          </p:nvPr>
        </p:nvSpPr>
        <p:spPr/>
        <p:txBody>
          <a:bodyPr/>
          <a:lstStyle>
            <a:lvl1pPr>
              <a:defRPr/>
            </a:lvl1pPr>
          </a:lstStyle>
          <a:p>
            <a:pPr>
              <a:defRPr/>
            </a:pPr>
            <a:endParaRPr lang="nl-NL"/>
          </a:p>
        </p:txBody>
      </p:sp>
      <p:sp>
        <p:nvSpPr>
          <p:cNvPr id="9" name="Slide Number Placeholder 5"/>
          <p:cNvSpPr>
            <a:spLocks noGrp="1"/>
          </p:cNvSpPr>
          <p:nvPr>
            <p:ph type="sldNum" sz="quarter" idx="12"/>
          </p:nvPr>
        </p:nvSpPr>
        <p:spPr/>
        <p:txBody>
          <a:bodyPr/>
          <a:lstStyle>
            <a:lvl1pPr>
              <a:defRPr/>
            </a:lvl1pPr>
          </a:lstStyle>
          <a:p>
            <a:pPr>
              <a:defRPr/>
            </a:pPr>
            <a:fld id="{66EB0D4F-3944-4A88-BD3B-252779DE75BC}" type="slidenum">
              <a:rPr lang="nl-NL" altLang="en-US"/>
              <a:pPr>
                <a:defRPr/>
              </a:pPr>
              <a:t>‹#›</a:t>
            </a:fld>
            <a:endParaRPr lang="nl-NL" altLang="en-US"/>
          </a:p>
        </p:txBody>
      </p:sp>
    </p:spTree>
    <p:extLst>
      <p:ext uri="{BB962C8B-B14F-4D97-AF65-F5344CB8AC3E}">
        <p14:creationId xmlns:p14="http://schemas.microsoft.com/office/powerpoint/2010/main" val="35779222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3"/>
          <p:cNvSpPr>
            <a:spLocks noGrp="1"/>
          </p:cNvSpPr>
          <p:nvPr>
            <p:ph type="dt" sz="half" idx="10"/>
          </p:nvPr>
        </p:nvSpPr>
        <p:spPr/>
        <p:txBody>
          <a:bodyPr/>
          <a:lstStyle>
            <a:lvl1pPr>
              <a:defRPr/>
            </a:lvl1pPr>
          </a:lstStyle>
          <a:p>
            <a:pPr>
              <a:defRPr/>
            </a:pPr>
            <a:fld id="{A910C8D4-73EB-4483-AB18-FE6E80435372}" type="datetimeFigureOut">
              <a:rPr lang="nl-NL"/>
              <a:pPr>
                <a:defRPr/>
              </a:pPr>
              <a:t>25-2-2022</a:t>
            </a:fld>
            <a:endParaRPr lang="nl-NL"/>
          </a:p>
        </p:txBody>
      </p:sp>
      <p:sp>
        <p:nvSpPr>
          <p:cNvPr id="4" name="Footer Placeholder 4"/>
          <p:cNvSpPr>
            <a:spLocks noGrp="1"/>
          </p:cNvSpPr>
          <p:nvPr>
            <p:ph type="ftr" sz="quarter" idx="11"/>
          </p:nvPr>
        </p:nvSpPr>
        <p:spPr/>
        <p:txBody>
          <a:bodyPr/>
          <a:lstStyle>
            <a:lvl1pPr>
              <a:defRPr/>
            </a:lvl1pPr>
          </a:lstStyle>
          <a:p>
            <a:pPr>
              <a:defRPr/>
            </a:pPr>
            <a:endParaRPr lang="nl-NL"/>
          </a:p>
        </p:txBody>
      </p:sp>
      <p:sp>
        <p:nvSpPr>
          <p:cNvPr id="5" name="Slide Number Placeholder 5"/>
          <p:cNvSpPr>
            <a:spLocks noGrp="1"/>
          </p:cNvSpPr>
          <p:nvPr>
            <p:ph type="sldNum" sz="quarter" idx="12"/>
          </p:nvPr>
        </p:nvSpPr>
        <p:spPr/>
        <p:txBody>
          <a:bodyPr/>
          <a:lstStyle>
            <a:lvl1pPr>
              <a:defRPr/>
            </a:lvl1pPr>
          </a:lstStyle>
          <a:p>
            <a:pPr>
              <a:defRPr/>
            </a:pPr>
            <a:fld id="{526E3CA4-5F38-41EF-B4D8-0DC32E3FCA31}" type="slidenum">
              <a:rPr lang="nl-NL" altLang="en-US"/>
              <a:pPr>
                <a:defRPr/>
              </a:pPr>
              <a:t>‹#›</a:t>
            </a:fld>
            <a:endParaRPr lang="nl-NL" altLang="en-US"/>
          </a:p>
        </p:txBody>
      </p:sp>
    </p:spTree>
    <p:extLst>
      <p:ext uri="{BB962C8B-B14F-4D97-AF65-F5344CB8AC3E}">
        <p14:creationId xmlns:p14="http://schemas.microsoft.com/office/powerpoint/2010/main" val="2264824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B8F2F7D-9667-4C5C-A486-95E24B702561}" type="datetimeFigureOut">
              <a:rPr lang="nl-NL"/>
              <a:pPr>
                <a:defRPr/>
              </a:pPr>
              <a:t>25-2-2022</a:t>
            </a:fld>
            <a:endParaRPr lang="nl-NL"/>
          </a:p>
        </p:txBody>
      </p:sp>
      <p:sp>
        <p:nvSpPr>
          <p:cNvPr id="3" name="Footer Placeholder 4"/>
          <p:cNvSpPr>
            <a:spLocks noGrp="1"/>
          </p:cNvSpPr>
          <p:nvPr>
            <p:ph type="ftr" sz="quarter" idx="11"/>
          </p:nvPr>
        </p:nvSpPr>
        <p:spPr/>
        <p:txBody>
          <a:bodyPr/>
          <a:lstStyle>
            <a:lvl1pPr>
              <a:defRPr/>
            </a:lvl1pPr>
          </a:lstStyle>
          <a:p>
            <a:pPr>
              <a:defRPr/>
            </a:pPr>
            <a:endParaRPr lang="nl-NL"/>
          </a:p>
        </p:txBody>
      </p:sp>
      <p:sp>
        <p:nvSpPr>
          <p:cNvPr id="4" name="Slide Number Placeholder 5"/>
          <p:cNvSpPr>
            <a:spLocks noGrp="1"/>
          </p:cNvSpPr>
          <p:nvPr>
            <p:ph type="sldNum" sz="quarter" idx="12"/>
          </p:nvPr>
        </p:nvSpPr>
        <p:spPr/>
        <p:txBody>
          <a:bodyPr/>
          <a:lstStyle>
            <a:lvl1pPr>
              <a:defRPr/>
            </a:lvl1pPr>
          </a:lstStyle>
          <a:p>
            <a:pPr>
              <a:defRPr/>
            </a:pPr>
            <a:fld id="{9DD8D390-9C9F-4133-9460-1E56AA08C428}" type="slidenum">
              <a:rPr lang="nl-NL" altLang="en-US"/>
              <a:pPr>
                <a:defRPr/>
              </a:pPr>
              <a:t>‹#›</a:t>
            </a:fld>
            <a:endParaRPr lang="nl-NL" altLang="en-US"/>
          </a:p>
        </p:txBody>
      </p:sp>
    </p:spTree>
    <p:extLst>
      <p:ext uri="{BB962C8B-B14F-4D97-AF65-F5344CB8AC3E}">
        <p14:creationId xmlns:p14="http://schemas.microsoft.com/office/powerpoint/2010/main" val="27827856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nl-NL"/>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DC5BB57D-06EA-4D74-A49B-EB15699FB50F}" type="datetimeFigureOut">
              <a:rPr lang="nl-NL"/>
              <a:pPr>
                <a:defRPr/>
              </a:pPr>
              <a:t>25-2-2022</a:t>
            </a:fld>
            <a:endParaRPr lang="nl-NL"/>
          </a:p>
        </p:txBody>
      </p:sp>
      <p:sp>
        <p:nvSpPr>
          <p:cNvPr id="6" name="Footer Placeholder 4"/>
          <p:cNvSpPr>
            <a:spLocks noGrp="1"/>
          </p:cNvSpPr>
          <p:nvPr>
            <p:ph type="ftr" sz="quarter" idx="11"/>
          </p:nvPr>
        </p:nvSpPr>
        <p:spPr/>
        <p:txBody>
          <a:bodyPr/>
          <a:lstStyle>
            <a:lvl1pPr>
              <a:defRPr/>
            </a:lvl1pPr>
          </a:lstStyle>
          <a:p>
            <a:pPr>
              <a:defRPr/>
            </a:pPr>
            <a:endParaRPr lang="nl-NL"/>
          </a:p>
        </p:txBody>
      </p:sp>
      <p:sp>
        <p:nvSpPr>
          <p:cNvPr id="7" name="Slide Number Placeholder 5"/>
          <p:cNvSpPr>
            <a:spLocks noGrp="1"/>
          </p:cNvSpPr>
          <p:nvPr>
            <p:ph type="sldNum" sz="quarter" idx="12"/>
          </p:nvPr>
        </p:nvSpPr>
        <p:spPr/>
        <p:txBody>
          <a:bodyPr/>
          <a:lstStyle>
            <a:lvl1pPr>
              <a:defRPr/>
            </a:lvl1pPr>
          </a:lstStyle>
          <a:p>
            <a:pPr>
              <a:defRPr/>
            </a:pPr>
            <a:fld id="{1FB49875-0E4C-4F9E-8D11-F7D0F92B40AD}" type="slidenum">
              <a:rPr lang="nl-NL" altLang="en-US"/>
              <a:pPr>
                <a:defRPr/>
              </a:pPr>
              <a:t>‹#›</a:t>
            </a:fld>
            <a:endParaRPr lang="nl-NL" altLang="en-US"/>
          </a:p>
        </p:txBody>
      </p:sp>
    </p:spTree>
    <p:extLst>
      <p:ext uri="{BB962C8B-B14F-4D97-AF65-F5344CB8AC3E}">
        <p14:creationId xmlns:p14="http://schemas.microsoft.com/office/powerpoint/2010/main" val="32651203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nl-NL"/>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nl-NL"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2209C850-9E3A-444D-916F-7DAF9D9C5017}" type="datetimeFigureOut">
              <a:rPr lang="nl-NL"/>
              <a:pPr>
                <a:defRPr/>
              </a:pPr>
              <a:t>25-2-2022</a:t>
            </a:fld>
            <a:endParaRPr lang="nl-NL"/>
          </a:p>
        </p:txBody>
      </p:sp>
      <p:sp>
        <p:nvSpPr>
          <p:cNvPr id="6" name="Footer Placeholder 4"/>
          <p:cNvSpPr>
            <a:spLocks noGrp="1"/>
          </p:cNvSpPr>
          <p:nvPr>
            <p:ph type="ftr" sz="quarter" idx="11"/>
          </p:nvPr>
        </p:nvSpPr>
        <p:spPr/>
        <p:txBody>
          <a:bodyPr/>
          <a:lstStyle>
            <a:lvl1pPr>
              <a:defRPr/>
            </a:lvl1pPr>
          </a:lstStyle>
          <a:p>
            <a:pPr>
              <a:defRPr/>
            </a:pPr>
            <a:endParaRPr lang="nl-NL"/>
          </a:p>
        </p:txBody>
      </p:sp>
      <p:sp>
        <p:nvSpPr>
          <p:cNvPr id="7" name="Slide Number Placeholder 5"/>
          <p:cNvSpPr>
            <a:spLocks noGrp="1"/>
          </p:cNvSpPr>
          <p:nvPr>
            <p:ph type="sldNum" sz="quarter" idx="12"/>
          </p:nvPr>
        </p:nvSpPr>
        <p:spPr/>
        <p:txBody>
          <a:bodyPr/>
          <a:lstStyle>
            <a:lvl1pPr>
              <a:defRPr/>
            </a:lvl1pPr>
          </a:lstStyle>
          <a:p>
            <a:pPr>
              <a:defRPr/>
            </a:pPr>
            <a:fld id="{76061DAB-6A91-4499-8AD9-0622E7728F6F}" type="slidenum">
              <a:rPr lang="nl-NL" altLang="en-US"/>
              <a:pPr>
                <a:defRPr/>
              </a:pPr>
              <a:t>‹#›</a:t>
            </a:fld>
            <a:endParaRPr lang="nl-NL" altLang="en-US"/>
          </a:p>
        </p:txBody>
      </p:sp>
    </p:spTree>
    <p:extLst>
      <p:ext uri="{BB962C8B-B14F-4D97-AF65-F5344CB8AC3E}">
        <p14:creationId xmlns:p14="http://schemas.microsoft.com/office/powerpoint/2010/main" val="39522109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Date Placeholder 3"/>
          <p:cNvSpPr>
            <a:spLocks noGrp="1"/>
          </p:cNvSpPr>
          <p:nvPr>
            <p:ph type="dt" sz="half" idx="10"/>
          </p:nvPr>
        </p:nvSpPr>
        <p:spPr/>
        <p:txBody>
          <a:bodyPr/>
          <a:lstStyle>
            <a:lvl1pPr>
              <a:defRPr/>
            </a:lvl1pPr>
          </a:lstStyle>
          <a:p>
            <a:pPr>
              <a:defRPr/>
            </a:pPr>
            <a:fld id="{F5D5817C-91C5-4B43-AAEC-469F9FA3BFBD}"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D4BBD0A5-784F-4C8B-907D-266645EA7A23}" type="slidenum">
              <a:rPr lang="nl-NL" altLang="en-US"/>
              <a:pPr>
                <a:defRPr/>
              </a:pPr>
              <a:t>‹#›</a:t>
            </a:fld>
            <a:endParaRPr lang="nl-NL" altLang="en-US"/>
          </a:p>
        </p:txBody>
      </p:sp>
    </p:spTree>
    <p:extLst>
      <p:ext uri="{BB962C8B-B14F-4D97-AF65-F5344CB8AC3E}">
        <p14:creationId xmlns:p14="http://schemas.microsoft.com/office/powerpoint/2010/main" val="76369304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nl-NL"/>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Date Placeholder 3"/>
          <p:cNvSpPr>
            <a:spLocks noGrp="1"/>
          </p:cNvSpPr>
          <p:nvPr>
            <p:ph type="dt" sz="half" idx="10"/>
          </p:nvPr>
        </p:nvSpPr>
        <p:spPr/>
        <p:txBody>
          <a:bodyPr/>
          <a:lstStyle>
            <a:lvl1pPr>
              <a:defRPr/>
            </a:lvl1pPr>
          </a:lstStyle>
          <a:p>
            <a:pPr>
              <a:defRPr/>
            </a:pPr>
            <a:fld id="{A2E102CC-9446-43F6-B12D-AE0AC755A1BC}" type="datetimeFigureOut">
              <a:rPr lang="nl-NL"/>
              <a:pPr>
                <a:defRPr/>
              </a:pPr>
              <a:t>25-2-2022</a:t>
            </a:fld>
            <a:endParaRPr lang="nl-NL"/>
          </a:p>
        </p:txBody>
      </p:sp>
      <p:sp>
        <p:nvSpPr>
          <p:cNvPr id="5" name="Footer Placeholder 4"/>
          <p:cNvSpPr>
            <a:spLocks noGrp="1"/>
          </p:cNvSpPr>
          <p:nvPr>
            <p:ph type="ftr" sz="quarter" idx="11"/>
          </p:nvPr>
        </p:nvSpPr>
        <p:spPr/>
        <p:txBody>
          <a:bodyPr/>
          <a:lstStyle>
            <a:lvl1pPr>
              <a:defRPr/>
            </a:lvl1pPr>
          </a:lstStyle>
          <a:p>
            <a:pPr>
              <a:defRPr/>
            </a:pPr>
            <a:endParaRPr lang="nl-NL"/>
          </a:p>
        </p:txBody>
      </p:sp>
      <p:sp>
        <p:nvSpPr>
          <p:cNvPr id="6" name="Slide Number Placeholder 5"/>
          <p:cNvSpPr>
            <a:spLocks noGrp="1"/>
          </p:cNvSpPr>
          <p:nvPr>
            <p:ph type="sldNum" sz="quarter" idx="12"/>
          </p:nvPr>
        </p:nvSpPr>
        <p:spPr/>
        <p:txBody>
          <a:bodyPr/>
          <a:lstStyle>
            <a:lvl1pPr>
              <a:defRPr/>
            </a:lvl1pPr>
          </a:lstStyle>
          <a:p>
            <a:pPr>
              <a:defRPr/>
            </a:pPr>
            <a:fld id="{71CF4867-EAF3-42B9-9B56-57A9D1B845CE}" type="slidenum">
              <a:rPr lang="nl-NL" altLang="en-US"/>
              <a:pPr>
                <a:defRPr/>
              </a:pPr>
              <a:t>‹#›</a:t>
            </a:fld>
            <a:endParaRPr lang="nl-NL" altLang="en-US"/>
          </a:p>
        </p:txBody>
      </p:sp>
    </p:spTree>
    <p:extLst>
      <p:ext uri="{BB962C8B-B14F-4D97-AF65-F5344CB8AC3E}">
        <p14:creationId xmlns:p14="http://schemas.microsoft.com/office/powerpoint/2010/main" val="4210571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nl-NL"/>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0EF6BD9-DD87-4B0A-8651-71FF23C35741}" type="slidenum">
              <a:rPr lang="en-GB" altLang="en-US"/>
              <a:pPr>
                <a:defRPr/>
              </a:pPr>
              <a:t>‹#›</a:t>
            </a:fld>
            <a:endParaRPr lang="en-GB" altLang="en-US"/>
          </a:p>
        </p:txBody>
      </p:sp>
    </p:spTree>
    <p:extLst>
      <p:ext uri="{BB962C8B-B14F-4D97-AF65-F5344CB8AC3E}">
        <p14:creationId xmlns:p14="http://schemas.microsoft.com/office/powerpoint/2010/main" val="1055702266"/>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97FE04B-5143-4C74-8ABA-C9252346646C}" type="slidenum">
              <a:rPr lang="en-GB" altLang="en-US"/>
              <a:pPr>
                <a:defRPr/>
              </a:pPr>
              <a:t>‹#›</a:t>
            </a:fld>
            <a:endParaRPr lang="en-GB" altLang="en-US"/>
          </a:p>
        </p:txBody>
      </p:sp>
    </p:spTree>
    <p:extLst>
      <p:ext uri="{BB962C8B-B14F-4D97-AF65-F5344CB8AC3E}">
        <p14:creationId xmlns:p14="http://schemas.microsoft.com/office/powerpoint/2010/main" val="3891810823"/>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nl-NL"/>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8BBA74F-B994-4D64-9A9A-17960B11F410}" type="slidenum">
              <a:rPr lang="en-GB" altLang="en-US"/>
              <a:pPr>
                <a:defRPr/>
              </a:pPr>
              <a:t>‹#›</a:t>
            </a:fld>
            <a:endParaRPr lang="en-GB" altLang="en-US"/>
          </a:p>
        </p:txBody>
      </p:sp>
    </p:spTree>
    <p:extLst>
      <p:ext uri="{BB962C8B-B14F-4D97-AF65-F5344CB8AC3E}">
        <p14:creationId xmlns:p14="http://schemas.microsoft.com/office/powerpoint/2010/main" val="563505596"/>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sz="half" idx="1"/>
          </p:nvPr>
        </p:nvSpPr>
        <p:spPr>
          <a:xfrm>
            <a:off x="457200" y="2286000"/>
            <a:ext cx="4038600" cy="38401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half" idx="2"/>
          </p:nvPr>
        </p:nvSpPr>
        <p:spPr>
          <a:xfrm>
            <a:off x="4648200" y="2286000"/>
            <a:ext cx="4038600" cy="38401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841F9A6-F7FD-4608-ADB4-497A18097554}" type="slidenum">
              <a:rPr lang="en-GB" altLang="en-US"/>
              <a:pPr>
                <a:defRPr/>
              </a:pPr>
              <a:t>‹#›</a:t>
            </a:fld>
            <a:endParaRPr lang="en-GB" altLang="en-US"/>
          </a:p>
        </p:txBody>
      </p:sp>
    </p:spTree>
    <p:extLst>
      <p:ext uri="{BB962C8B-B14F-4D97-AF65-F5344CB8AC3E}">
        <p14:creationId xmlns:p14="http://schemas.microsoft.com/office/powerpoint/2010/main" val="1978451482"/>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nl-NL"/>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3183690E-9A11-4D88-B57F-FAAE89301886}" type="slidenum">
              <a:rPr lang="en-GB" altLang="en-US"/>
              <a:pPr>
                <a:defRPr/>
              </a:pPr>
              <a:t>‹#›</a:t>
            </a:fld>
            <a:endParaRPr lang="en-GB" altLang="en-US"/>
          </a:p>
        </p:txBody>
      </p:sp>
    </p:spTree>
    <p:extLst>
      <p:ext uri="{BB962C8B-B14F-4D97-AF65-F5344CB8AC3E}">
        <p14:creationId xmlns:p14="http://schemas.microsoft.com/office/powerpoint/2010/main" val="104375845"/>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0DA9A05-3E71-47E8-BFBA-6D283EB4D92B}" type="slidenum">
              <a:rPr lang="en-GB" altLang="en-US"/>
              <a:pPr>
                <a:defRPr/>
              </a:pPr>
              <a:t>‹#›</a:t>
            </a:fld>
            <a:endParaRPr lang="en-GB" altLang="en-US"/>
          </a:p>
        </p:txBody>
      </p:sp>
    </p:spTree>
    <p:extLst>
      <p:ext uri="{BB962C8B-B14F-4D97-AF65-F5344CB8AC3E}">
        <p14:creationId xmlns:p14="http://schemas.microsoft.com/office/powerpoint/2010/main" val="1469830555"/>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7689699-0C0A-445C-B7FC-4D15C8F0CACF}" type="slidenum">
              <a:rPr lang="en-GB" altLang="en-US"/>
              <a:pPr>
                <a:defRPr/>
              </a:pPr>
              <a:t>‹#›</a:t>
            </a:fld>
            <a:endParaRPr lang="en-GB" altLang="en-US"/>
          </a:p>
        </p:txBody>
      </p:sp>
    </p:spTree>
    <p:extLst>
      <p:ext uri="{BB962C8B-B14F-4D97-AF65-F5344CB8AC3E}">
        <p14:creationId xmlns:p14="http://schemas.microsoft.com/office/powerpoint/2010/main" val="2506088942"/>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nl-NL"/>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951B94D-E4BF-4E52-B81B-6388993DDCAA}" type="slidenum">
              <a:rPr lang="en-GB" altLang="en-US"/>
              <a:pPr>
                <a:defRPr/>
              </a:pPr>
              <a:t>‹#›</a:t>
            </a:fld>
            <a:endParaRPr lang="en-GB" altLang="en-US"/>
          </a:p>
        </p:txBody>
      </p:sp>
    </p:spTree>
    <p:extLst>
      <p:ext uri="{BB962C8B-B14F-4D97-AF65-F5344CB8AC3E}">
        <p14:creationId xmlns:p14="http://schemas.microsoft.com/office/powerpoint/2010/main" val="1966674334"/>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nl-NL"/>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nl-NL"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70D2024-B6F5-403C-82C5-865B39B6BE28}" type="slidenum">
              <a:rPr lang="en-GB" altLang="en-US"/>
              <a:pPr>
                <a:defRPr/>
              </a:pPr>
              <a:t>‹#›</a:t>
            </a:fld>
            <a:endParaRPr lang="en-GB" altLang="en-US"/>
          </a:p>
        </p:txBody>
      </p:sp>
    </p:spTree>
    <p:extLst>
      <p:ext uri="{BB962C8B-B14F-4D97-AF65-F5344CB8AC3E}">
        <p14:creationId xmlns:p14="http://schemas.microsoft.com/office/powerpoint/2010/main" val="2316301620"/>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7483615-3F39-48F5-9B1C-7DC1D0F7DF8C}" type="slidenum">
              <a:rPr lang="en-GB" altLang="en-US"/>
              <a:pPr>
                <a:defRPr/>
              </a:pPr>
              <a:t>‹#›</a:t>
            </a:fld>
            <a:endParaRPr lang="en-GB" altLang="en-US"/>
          </a:p>
        </p:txBody>
      </p:sp>
    </p:spTree>
    <p:extLst>
      <p:ext uri="{BB962C8B-B14F-4D97-AF65-F5344CB8AC3E}">
        <p14:creationId xmlns:p14="http://schemas.microsoft.com/office/powerpoint/2010/main" val="389493349"/>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95400"/>
            <a:ext cx="2057400" cy="4830763"/>
          </a:xfrm>
        </p:spPr>
        <p:txBody>
          <a:bodyPr vert="eaVert"/>
          <a:lstStyle/>
          <a:p>
            <a:r>
              <a:rPr lang="en-US" smtClean="0"/>
              <a:t>Click to edit Master title style</a:t>
            </a:r>
            <a:endParaRPr lang="nl-NL"/>
          </a:p>
        </p:txBody>
      </p:sp>
      <p:sp>
        <p:nvSpPr>
          <p:cNvPr id="3" name="Vertical Text Placeholder 2"/>
          <p:cNvSpPr>
            <a:spLocks noGrp="1"/>
          </p:cNvSpPr>
          <p:nvPr>
            <p:ph type="body" orient="vert" idx="1"/>
          </p:nvPr>
        </p:nvSpPr>
        <p:spPr>
          <a:xfrm>
            <a:off x="457200" y="1295400"/>
            <a:ext cx="6019800" cy="4830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4529FB7-8E68-41CA-850B-E3ACD7C8D4D6}" type="slidenum">
              <a:rPr lang="en-GB" altLang="en-US"/>
              <a:pPr>
                <a:defRPr/>
              </a:pPr>
              <a:t>‹#›</a:t>
            </a:fld>
            <a:endParaRPr lang="en-GB" altLang="en-US"/>
          </a:p>
        </p:txBody>
      </p:sp>
    </p:spTree>
    <p:extLst>
      <p:ext uri="{BB962C8B-B14F-4D97-AF65-F5344CB8AC3E}">
        <p14:creationId xmlns:p14="http://schemas.microsoft.com/office/powerpoint/2010/main" val="73316805"/>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838200"/>
          </a:xfrm>
        </p:spPr>
        <p:txBody>
          <a:bodyPr/>
          <a:lstStyle/>
          <a:p>
            <a:r>
              <a:rPr lang="en-US" smtClean="0"/>
              <a:t>Click to edit Master title style</a:t>
            </a:r>
            <a:endParaRPr lang="nl-NL"/>
          </a:p>
        </p:txBody>
      </p:sp>
      <p:sp>
        <p:nvSpPr>
          <p:cNvPr id="3" name="ClipArt Placeholder 2"/>
          <p:cNvSpPr>
            <a:spLocks noGrp="1"/>
          </p:cNvSpPr>
          <p:nvPr>
            <p:ph type="clipArt" sz="half" idx="1"/>
          </p:nvPr>
        </p:nvSpPr>
        <p:spPr>
          <a:xfrm>
            <a:off x="457200" y="2286000"/>
            <a:ext cx="4038600" cy="3840163"/>
          </a:xfrm>
        </p:spPr>
        <p:txBody>
          <a:bodyPr/>
          <a:lstStyle/>
          <a:p>
            <a:pPr lvl="0"/>
            <a:endParaRPr lang="nl-NL" noProof="0" smtClean="0"/>
          </a:p>
        </p:txBody>
      </p:sp>
      <p:sp>
        <p:nvSpPr>
          <p:cNvPr id="4" name="Text Placeholder 3"/>
          <p:cNvSpPr>
            <a:spLocks noGrp="1"/>
          </p:cNvSpPr>
          <p:nvPr>
            <p:ph type="body" sz="half" idx="2"/>
          </p:nvPr>
        </p:nvSpPr>
        <p:spPr>
          <a:xfrm>
            <a:off x="4648200" y="2286000"/>
            <a:ext cx="4038600" cy="384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1693E91-BA21-4D14-A84E-F44744C5A68A}" type="slidenum">
              <a:rPr lang="en-GB" altLang="en-US"/>
              <a:pPr>
                <a:defRPr/>
              </a:pPr>
              <a:t>‹#›</a:t>
            </a:fld>
            <a:endParaRPr lang="en-GB" altLang="en-US"/>
          </a:p>
        </p:txBody>
      </p:sp>
    </p:spTree>
    <p:extLst>
      <p:ext uri="{BB962C8B-B14F-4D97-AF65-F5344CB8AC3E}">
        <p14:creationId xmlns:p14="http://schemas.microsoft.com/office/powerpoint/2010/main" val="99501877"/>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838200"/>
          </a:xfrm>
        </p:spPr>
        <p:txBody>
          <a:bodyPr/>
          <a:lstStyle/>
          <a:p>
            <a:r>
              <a:rPr lang="en-US" smtClean="0"/>
              <a:t>Click to edit Master title style</a:t>
            </a:r>
            <a:endParaRPr lang="nl-NL"/>
          </a:p>
        </p:txBody>
      </p:sp>
      <p:sp>
        <p:nvSpPr>
          <p:cNvPr id="3" name="Content Placeholder 2"/>
          <p:cNvSpPr>
            <a:spLocks noGrp="1"/>
          </p:cNvSpPr>
          <p:nvPr>
            <p:ph sz="half" idx="1"/>
          </p:nvPr>
        </p:nvSpPr>
        <p:spPr>
          <a:xfrm>
            <a:off x="457200" y="2286000"/>
            <a:ext cx="4038600" cy="384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4648200" y="2286000"/>
            <a:ext cx="4038600" cy="384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28AF259-5431-4875-812D-A57216EFE867}" type="slidenum">
              <a:rPr lang="en-GB" altLang="en-US"/>
              <a:pPr>
                <a:defRPr/>
              </a:pPr>
              <a:t>‹#›</a:t>
            </a:fld>
            <a:endParaRPr lang="en-GB" altLang="en-US"/>
          </a:p>
        </p:txBody>
      </p:sp>
    </p:spTree>
    <p:extLst>
      <p:ext uri="{BB962C8B-B14F-4D97-AF65-F5344CB8AC3E}">
        <p14:creationId xmlns:p14="http://schemas.microsoft.com/office/powerpoint/2010/main" val="2355314990"/>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1295400"/>
            <a:ext cx="8229600" cy="48307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E815197-CE27-48DB-BD44-05BA81452107}" type="slidenum">
              <a:rPr lang="en-GB" altLang="en-US"/>
              <a:pPr>
                <a:defRPr/>
              </a:pPr>
              <a:t>‹#›</a:t>
            </a:fld>
            <a:endParaRPr lang="en-GB" altLang="en-US"/>
          </a:p>
        </p:txBody>
      </p:sp>
    </p:spTree>
    <p:extLst>
      <p:ext uri="{BB962C8B-B14F-4D97-AF65-F5344CB8AC3E}">
        <p14:creationId xmlns:p14="http://schemas.microsoft.com/office/powerpoint/2010/main" val="702404897"/>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95400"/>
            <a:ext cx="8229600" cy="838200"/>
          </a:xfrm>
        </p:spPr>
        <p:txBody>
          <a:bodyPr/>
          <a:lstStyle/>
          <a:p>
            <a:r>
              <a:rPr lang="en-US" smtClean="0"/>
              <a:t>Click to edit Master title style</a:t>
            </a:r>
            <a:endParaRPr lang="nl-NL"/>
          </a:p>
        </p:txBody>
      </p:sp>
      <p:sp>
        <p:nvSpPr>
          <p:cNvPr id="3" name="Content Placeholder 2"/>
          <p:cNvSpPr>
            <a:spLocks noGrp="1"/>
          </p:cNvSpPr>
          <p:nvPr>
            <p:ph sz="quarter" idx="1"/>
          </p:nvPr>
        </p:nvSpPr>
        <p:spPr>
          <a:xfrm>
            <a:off x="457200" y="2286000"/>
            <a:ext cx="4038600" cy="1843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quarter" idx="2"/>
          </p:nvPr>
        </p:nvSpPr>
        <p:spPr>
          <a:xfrm>
            <a:off x="4648200" y="2286000"/>
            <a:ext cx="4038600" cy="1843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Content Placeholder 4"/>
          <p:cNvSpPr>
            <a:spLocks noGrp="1"/>
          </p:cNvSpPr>
          <p:nvPr>
            <p:ph sz="quarter" idx="3"/>
          </p:nvPr>
        </p:nvSpPr>
        <p:spPr>
          <a:xfrm>
            <a:off x="457200" y="4281488"/>
            <a:ext cx="4038600" cy="18446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6" name="Content Placeholder 5"/>
          <p:cNvSpPr>
            <a:spLocks noGrp="1"/>
          </p:cNvSpPr>
          <p:nvPr>
            <p:ph sz="quarter" idx="4"/>
          </p:nvPr>
        </p:nvSpPr>
        <p:spPr>
          <a:xfrm>
            <a:off x="4648200" y="4281488"/>
            <a:ext cx="4038600" cy="18446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8FCE619-3851-4E32-816B-07CEA4D9FC31}" type="slidenum">
              <a:rPr lang="en-GB" altLang="en-US"/>
              <a:pPr>
                <a:defRPr/>
              </a:pPr>
              <a:t>‹#›</a:t>
            </a:fld>
            <a:endParaRPr lang="en-GB" altLang="en-US"/>
          </a:p>
        </p:txBody>
      </p:sp>
    </p:spTree>
    <p:extLst>
      <p:ext uri="{BB962C8B-B14F-4D97-AF65-F5344CB8AC3E}">
        <p14:creationId xmlns:p14="http://schemas.microsoft.com/office/powerpoint/2010/main" val="1874978243"/>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22517A1E-C4A7-4685-BE3A-50071C27DEFD}" type="slidenum">
              <a:rPr lang="en-GB" altLang="en-US"/>
              <a:pPr>
                <a:defRPr/>
              </a:pPr>
              <a:t>‹#›</a:t>
            </a:fld>
            <a:endParaRPr lang="en-GB" altLang="en-US"/>
          </a:p>
        </p:txBody>
      </p:sp>
    </p:spTree>
    <p:extLst>
      <p:ext uri="{BB962C8B-B14F-4D97-AF65-F5344CB8AC3E}">
        <p14:creationId xmlns:p14="http://schemas.microsoft.com/office/powerpoint/2010/main" val="893570049"/>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D1BB3BA6-2A5C-4E58-9840-AC7984B8945A}" type="slidenum">
              <a:rPr lang="en-GB" altLang="en-US"/>
              <a:pPr>
                <a:defRPr/>
              </a:pPr>
              <a:t>‹#›</a:t>
            </a:fld>
            <a:endParaRPr lang="en-GB" altLang="en-US"/>
          </a:p>
        </p:txBody>
      </p:sp>
    </p:spTree>
    <p:extLst>
      <p:ext uri="{BB962C8B-B14F-4D97-AF65-F5344CB8AC3E}">
        <p14:creationId xmlns:p14="http://schemas.microsoft.com/office/powerpoint/2010/main" val="3559664654"/>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174B0B41-4801-4BA5-901C-490A8F3A5B8A}" type="slidenum">
              <a:rPr lang="en-GB" altLang="en-US"/>
              <a:pPr>
                <a:defRPr/>
              </a:pPr>
              <a:t>‹#›</a:t>
            </a:fld>
            <a:endParaRPr lang="en-GB" altLang="en-US"/>
          </a:p>
        </p:txBody>
      </p:sp>
    </p:spTree>
    <p:extLst>
      <p:ext uri="{BB962C8B-B14F-4D97-AF65-F5344CB8AC3E}">
        <p14:creationId xmlns:p14="http://schemas.microsoft.com/office/powerpoint/2010/main" val="3225017218"/>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BC8E94A1-E08C-4148-B2EA-CEE5D8912CA4}" type="slidenum">
              <a:rPr lang="en-GB" altLang="en-US"/>
              <a:pPr>
                <a:defRPr/>
              </a:pPr>
              <a:t>‹#›</a:t>
            </a:fld>
            <a:endParaRPr lang="en-GB" altLang="en-US"/>
          </a:p>
        </p:txBody>
      </p:sp>
    </p:spTree>
    <p:extLst>
      <p:ext uri="{BB962C8B-B14F-4D97-AF65-F5344CB8AC3E}">
        <p14:creationId xmlns:p14="http://schemas.microsoft.com/office/powerpoint/2010/main" val="3311628311"/>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E29A5598-3766-4C98-9BFD-98D9254A9387}" type="slidenum">
              <a:rPr lang="en-GB" altLang="en-US"/>
              <a:pPr>
                <a:defRPr/>
              </a:pPr>
              <a:t>‹#›</a:t>
            </a:fld>
            <a:endParaRPr lang="en-GB" altLang="en-US"/>
          </a:p>
        </p:txBody>
      </p:sp>
    </p:spTree>
    <p:extLst>
      <p:ext uri="{BB962C8B-B14F-4D97-AF65-F5344CB8AC3E}">
        <p14:creationId xmlns:p14="http://schemas.microsoft.com/office/powerpoint/2010/main" val="4089514091"/>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16B6EBFB-C223-4D04-B001-CDD540320A98}" type="slidenum">
              <a:rPr lang="en-GB" altLang="en-US"/>
              <a:pPr>
                <a:defRPr/>
              </a:pPr>
              <a:t>‹#›</a:t>
            </a:fld>
            <a:endParaRPr lang="en-GB" altLang="en-US"/>
          </a:p>
        </p:txBody>
      </p:sp>
    </p:spTree>
    <p:extLst>
      <p:ext uri="{BB962C8B-B14F-4D97-AF65-F5344CB8AC3E}">
        <p14:creationId xmlns:p14="http://schemas.microsoft.com/office/powerpoint/2010/main" val="4210961543"/>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8A67339D-17D1-4B62-80EB-BF3C8019A138}" type="slidenum">
              <a:rPr lang="en-GB" altLang="en-US"/>
              <a:pPr>
                <a:defRPr/>
              </a:pPr>
              <a:t>‹#›</a:t>
            </a:fld>
            <a:endParaRPr lang="en-GB" altLang="en-US"/>
          </a:p>
        </p:txBody>
      </p:sp>
    </p:spTree>
    <p:extLst>
      <p:ext uri="{BB962C8B-B14F-4D97-AF65-F5344CB8AC3E}">
        <p14:creationId xmlns:p14="http://schemas.microsoft.com/office/powerpoint/2010/main" val="3909304219"/>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B8189393-D87A-4E12-ABB7-F851F16026A9}" type="slidenum">
              <a:rPr lang="en-GB" altLang="en-US"/>
              <a:pPr>
                <a:defRPr/>
              </a:pPr>
              <a:t>‹#›</a:t>
            </a:fld>
            <a:endParaRPr lang="en-GB" altLang="en-US"/>
          </a:p>
        </p:txBody>
      </p:sp>
    </p:spTree>
    <p:extLst>
      <p:ext uri="{BB962C8B-B14F-4D97-AF65-F5344CB8AC3E}">
        <p14:creationId xmlns:p14="http://schemas.microsoft.com/office/powerpoint/2010/main" val="561893866"/>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7E1D7C82-ABB6-4162-A82F-80E899AF9EEE}" type="slidenum">
              <a:rPr lang="en-GB" altLang="en-US"/>
              <a:pPr>
                <a:defRPr/>
              </a:pPr>
              <a:t>‹#›</a:t>
            </a:fld>
            <a:endParaRPr lang="en-GB" altLang="en-US"/>
          </a:p>
        </p:txBody>
      </p:sp>
    </p:spTree>
    <p:extLst>
      <p:ext uri="{BB962C8B-B14F-4D97-AF65-F5344CB8AC3E}">
        <p14:creationId xmlns:p14="http://schemas.microsoft.com/office/powerpoint/2010/main" val="3295536600"/>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A6531C36-C379-4B17-A802-FC44F41F2A49}" type="slidenum">
              <a:rPr lang="en-GB" altLang="en-US"/>
              <a:pPr>
                <a:defRPr/>
              </a:pPr>
              <a:t>‹#›</a:t>
            </a:fld>
            <a:endParaRPr lang="en-GB" altLang="en-US"/>
          </a:p>
        </p:txBody>
      </p:sp>
    </p:spTree>
    <p:extLst>
      <p:ext uri="{BB962C8B-B14F-4D97-AF65-F5344CB8AC3E}">
        <p14:creationId xmlns:p14="http://schemas.microsoft.com/office/powerpoint/2010/main" val="2013542613"/>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6A84DF0E-1384-4796-9B42-78108CD1AF63}" type="slidenum">
              <a:rPr lang="en-GB" altLang="en-US"/>
              <a:pPr>
                <a:defRPr/>
              </a:pPr>
              <a:t>‹#›</a:t>
            </a:fld>
            <a:endParaRPr lang="en-GB" altLang="en-US"/>
          </a:p>
        </p:txBody>
      </p:sp>
    </p:spTree>
    <p:extLst>
      <p:ext uri="{BB962C8B-B14F-4D97-AF65-F5344CB8AC3E}">
        <p14:creationId xmlns:p14="http://schemas.microsoft.com/office/powerpoint/2010/main" val="555473427"/>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1A731791-01EE-4E3F-BA87-F8366A7BFF13}" type="slidenum">
              <a:rPr lang="en-GB" altLang="en-US"/>
              <a:pPr>
                <a:defRPr/>
              </a:pPr>
              <a:t>‹#›</a:t>
            </a:fld>
            <a:endParaRPr lang="en-GB" altLang="en-US"/>
          </a:p>
        </p:txBody>
      </p:sp>
    </p:spTree>
    <p:extLst>
      <p:ext uri="{BB962C8B-B14F-4D97-AF65-F5344CB8AC3E}">
        <p14:creationId xmlns:p14="http://schemas.microsoft.com/office/powerpoint/2010/main" val="4268857803"/>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CDE6D0FD-4596-411B-9F85-86A0E0199C24}" type="slidenum">
              <a:rPr lang="en-GB" altLang="en-US"/>
              <a:pPr>
                <a:defRPr/>
              </a:pPr>
              <a:t>‹#›</a:t>
            </a:fld>
            <a:endParaRPr lang="en-GB" altLang="en-US"/>
          </a:p>
        </p:txBody>
      </p:sp>
    </p:spTree>
    <p:extLst>
      <p:ext uri="{BB962C8B-B14F-4D97-AF65-F5344CB8AC3E}">
        <p14:creationId xmlns:p14="http://schemas.microsoft.com/office/powerpoint/2010/main" val="1508769320"/>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05BF4743-DC27-494E-AC02-DB446596803C}" type="slidenum">
              <a:rPr lang="en-GB" altLang="en-US"/>
              <a:pPr>
                <a:defRPr/>
              </a:pPr>
              <a:t>‹#›</a:t>
            </a:fld>
            <a:endParaRPr lang="en-GB" altLang="en-US"/>
          </a:p>
        </p:txBody>
      </p:sp>
    </p:spTree>
    <p:extLst>
      <p:ext uri="{BB962C8B-B14F-4D97-AF65-F5344CB8AC3E}">
        <p14:creationId xmlns:p14="http://schemas.microsoft.com/office/powerpoint/2010/main" val="85958061"/>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4A8E767A-54F6-45CA-854F-A4D9A7EE6986}" type="slidenum">
              <a:rPr lang="en-GB" altLang="en-US"/>
              <a:pPr>
                <a:defRPr/>
              </a:pPr>
              <a:t>‹#›</a:t>
            </a:fld>
            <a:endParaRPr lang="en-GB" altLang="en-US"/>
          </a:p>
        </p:txBody>
      </p:sp>
    </p:spTree>
    <p:extLst>
      <p:ext uri="{BB962C8B-B14F-4D97-AF65-F5344CB8AC3E}">
        <p14:creationId xmlns:p14="http://schemas.microsoft.com/office/powerpoint/2010/main" val="1358308683"/>
      </p:ext>
    </p:extLst>
  </p:cSld>
  <p:clrMapOvr>
    <a:masterClrMapping/>
  </p:clrMapOvr>
  <p:transition>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D907A6EF-6E51-42B8-A1FD-F4BDC7E6DF8C}" type="slidenum">
              <a:rPr lang="en-GB" altLang="en-US"/>
              <a:pPr>
                <a:defRPr/>
              </a:pPr>
              <a:t>‹#›</a:t>
            </a:fld>
            <a:endParaRPr lang="en-GB" altLang="en-US"/>
          </a:p>
        </p:txBody>
      </p:sp>
    </p:spTree>
    <p:extLst>
      <p:ext uri="{BB962C8B-B14F-4D97-AF65-F5344CB8AC3E}">
        <p14:creationId xmlns:p14="http://schemas.microsoft.com/office/powerpoint/2010/main" val="2938115756"/>
      </p:ext>
    </p:extLst>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1A2056C1-EF65-40D5-83A6-1AA3E93D708D}" type="slidenum">
              <a:rPr lang="en-GB" altLang="en-US"/>
              <a:pPr>
                <a:defRPr/>
              </a:pPr>
              <a:t>‹#›</a:t>
            </a:fld>
            <a:endParaRPr lang="en-GB" altLang="en-US"/>
          </a:p>
        </p:txBody>
      </p:sp>
    </p:spTree>
    <p:extLst>
      <p:ext uri="{BB962C8B-B14F-4D97-AF65-F5344CB8AC3E}">
        <p14:creationId xmlns:p14="http://schemas.microsoft.com/office/powerpoint/2010/main" val="3374308285"/>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45F6CF53-0FDA-487B-AA45-EC1125898EA2}" type="slidenum">
              <a:rPr lang="en-GB" altLang="en-US"/>
              <a:pPr>
                <a:defRPr/>
              </a:pPr>
              <a:t>‹#›</a:t>
            </a:fld>
            <a:endParaRPr lang="en-GB" altLang="en-US"/>
          </a:p>
        </p:txBody>
      </p:sp>
    </p:spTree>
    <p:extLst>
      <p:ext uri="{BB962C8B-B14F-4D97-AF65-F5344CB8AC3E}">
        <p14:creationId xmlns:p14="http://schemas.microsoft.com/office/powerpoint/2010/main" val="1554611779"/>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ED23AF0E-08B2-42D6-A26C-BA572B399CBB}" type="slidenum">
              <a:rPr lang="en-GB" altLang="en-US"/>
              <a:pPr>
                <a:defRPr/>
              </a:pPr>
              <a:t>‹#›</a:t>
            </a:fld>
            <a:endParaRPr lang="en-GB" altLang="en-US"/>
          </a:p>
        </p:txBody>
      </p:sp>
    </p:spTree>
    <p:extLst>
      <p:ext uri="{BB962C8B-B14F-4D97-AF65-F5344CB8AC3E}">
        <p14:creationId xmlns:p14="http://schemas.microsoft.com/office/powerpoint/2010/main" val="466981683"/>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Date Placeholder 2"/>
          <p:cNvSpPr>
            <a:spLocks noGrp="1"/>
          </p:cNvSpPr>
          <p:nvPr>
            <p:ph type="dt" sz="half" idx="10"/>
          </p:nvPr>
        </p:nvSpPr>
        <p:spPr/>
        <p:txBody>
          <a:bodyPr/>
          <a:lstStyle>
            <a:lvl1pPr>
              <a:defRPr>
                <a:solidFill>
                  <a:schemeClr val="tx1"/>
                </a:solidFill>
              </a:defRPr>
            </a:lvl1pPr>
          </a:lstStyle>
          <a:p>
            <a:pPr>
              <a:defRPr/>
            </a:pPr>
            <a:endParaRPr lang="en-GB"/>
          </a:p>
        </p:txBody>
      </p:sp>
      <p:sp>
        <p:nvSpPr>
          <p:cNvPr id="4" name="Footer Placeholder 3"/>
          <p:cNvSpPr>
            <a:spLocks noGrp="1"/>
          </p:cNvSpPr>
          <p:nvPr>
            <p:ph type="ftr" sz="quarter" idx="11"/>
          </p:nvPr>
        </p:nvSpPr>
        <p:spPr/>
        <p:txBody>
          <a:bodyPr/>
          <a:lstStyle>
            <a:lvl1pPr>
              <a:defRPr>
                <a:solidFill>
                  <a:schemeClr val="tx1"/>
                </a:solidFill>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solidFill>
                  <a:schemeClr val="tx1"/>
                </a:solidFill>
              </a:defRPr>
            </a:lvl1pPr>
          </a:lstStyle>
          <a:p>
            <a:pPr>
              <a:defRPr/>
            </a:pPr>
            <a:fld id="{C591203D-B62A-49C1-9C5E-7A716A9F43E3}" type="slidenum">
              <a:rPr lang="en-GB" altLang="en-US"/>
              <a:pPr>
                <a:defRPr/>
              </a:pPr>
              <a:t>‹#›</a:t>
            </a:fld>
            <a:endParaRPr lang="en-GB" altLang="en-US"/>
          </a:p>
        </p:txBody>
      </p:sp>
    </p:spTree>
    <p:extLst>
      <p:ext uri="{BB962C8B-B14F-4D97-AF65-F5344CB8AC3E}">
        <p14:creationId xmlns:p14="http://schemas.microsoft.com/office/powerpoint/2010/main" val="4127754367"/>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838200"/>
          </a:xfrm>
        </p:spPr>
        <p:txBody>
          <a:bodyPr/>
          <a:lstStyle/>
          <a:p>
            <a:r>
              <a:rPr lang="en-US" smtClean="0"/>
              <a:t>Click to edit Master title style</a:t>
            </a:r>
            <a:endParaRPr lang="nl-NL"/>
          </a:p>
        </p:txBody>
      </p:sp>
      <p:sp>
        <p:nvSpPr>
          <p:cNvPr id="3" name="Table Placeholder 2"/>
          <p:cNvSpPr>
            <a:spLocks noGrp="1"/>
          </p:cNvSpPr>
          <p:nvPr>
            <p:ph type="tbl" idx="1"/>
          </p:nvPr>
        </p:nvSpPr>
        <p:spPr>
          <a:xfrm>
            <a:off x="457200" y="2286000"/>
            <a:ext cx="8229600" cy="3840163"/>
          </a:xfrm>
        </p:spPr>
        <p:txBody>
          <a:bodyPr/>
          <a:lstStyle/>
          <a:p>
            <a:pPr lvl="0"/>
            <a:endParaRPr lang="nl-NL" noProof="0" smtClean="0"/>
          </a:p>
        </p:txBody>
      </p:sp>
      <p:sp>
        <p:nvSpPr>
          <p:cNvPr id="4" name="Rectangle 4"/>
          <p:cNvSpPr>
            <a:spLocks noGrp="1" noChangeArrowheads="1"/>
          </p:cNvSpPr>
          <p:nvPr>
            <p:ph type="dt" sz="half" idx="10"/>
          </p:nvPr>
        </p:nvSpPr>
        <p:spPr/>
        <p:txBody>
          <a:bodyPr/>
          <a:lstStyle>
            <a:lvl1pPr>
              <a:defRPr>
                <a:solidFill>
                  <a:schemeClr val="tx1"/>
                </a:solidFill>
              </a:defRPr>
            </a:lvl1pPr>
          </a:lstStyle>
          <a:p>
            <a:pPr>
              <a:defRPr/>
            </a:pPr>
            <a:endParaRPr lang="en-GB"/>
          </a:p>
        </p:txBody>
      </p:sp>
      <p:sp>
        <p:nvSpPr>
          <p:cNvPr id="5" name="Rectangle 5"/>
          <p:cNvSpPr>
            <a:spLocks noGrp="1" noChangeArrowheads="1"/>
          </p:cNvSpPr>
          <p:nvPr>
            <p:ph type="ftr" sz="quarter" idx="11"/>
          </p:nvPr>
        </p:nvSpPr>
        <p:spPr/>
        <p:txBody>
          <a:bodyPr/>
          <a:lstStyle>
            <a:lvl1pPr>
              <a:defRPr>
                <a:solidFill>
                  <a:schemeClr val="tx1"/>
                </a:solidFill>
              </a:defRPr>
            </a:lvl1pPr>
          </a:lstStyle>
          <a:p>
            <a:pPr>
              <a:defRPr/>
            </a:pPr>
            <a:endParaRPr lang="en-GB"/>
          </a:p>
        </p:txBody>
      </p:sp>
      <p:sp>
        <p:nvSpPr>
          <p:cNvPr id="6" name="Rectangle 6"/>
          <p:cNvSpPr>
            <a:spLocks noGrp="1" noChangeArrowheads="1"/>
          </p:cNvSpPr>
          <p:nvPr>
            <p:ph type="sldNum" sz="quarter" idx="12"/>
          </p:nvPr>
        </p:nvSpPr>
        <p:spPr/>
        <p:txBody>
          <a:bodyPr/>
          <a:lstStyle>
            <a:lvl1pPr>
              <a:defRPr smtClean="0">
                <a:solidFill>
                  <a:schemeClr val="tx1"/>
                </a:solidFill>
              </a:defRPr>
            </a:lvl1pPr>
          </a:lstStyle>
          <a:p>
            <a:pPr>
              <a:defRPr/>
            </a:pPr>
            <a:fld id="{5A2A1504-8F9A-4A07-9624-7F4898ACAFF5}" type="slidenum">
              <a:rPr lang="en-GB" altLang="en-US"/>
              <a:pPr>
                <a:defRPr/>
              </a:pPr>
              <a:t>‹#›</a:t>
            </a:fld>
            <a:endParaRPr lang="en-GB" altLang="en-US"/>
          </a:p>
        </p:txBody>
      </p:sp>
    </p:spTree>
    <p:extLst>
      <p:ext uri="{BB962C8B-B14F-4D97-AF65-F5344CB8AC3E}">
        <p14:creationId xmlns:p14="http://schemas.microsoft.com/office/powerpoint/2010/main" val="376703514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userDrawn="1">
  <p:cSld name="Title ope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10800" y="0"/>
            <a:ext cx="9154800" cy="422910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
        <p:nvSpPr>
          <p:cNvPr id="6" name="Title 1"/>
          <p:cNvSpPr>
            <a:spLocks noGrp="1"/>
          </p:cNvSpPr>
          <p:nvPr>
            <p:ph type="ctrTitle"/>
          </p:nvPr>
        </p:nvSpPr>
        <p:spPr>
          <a:xfrm>
            <a:off x="1719743" y="4509120"/>
            <a:ext cx="6955945" cy="434380"/>
          </a:xfrm>
          <a:prstGeom prst="rect">
            <a:avLst/>
          </a:prstGeom>
        </p:spPr>
        <p:txBody>
          <a:bodyPr lIns="0" tIns="0" rIns="0" bIns="0" anchor="ctr" anchorCtr="0"/>
          <a:lstStyle>
            <a:lvl1pPr algn="l">
              <a:defRPr sz="3600" baseline="0">
                <a:solidFill>
                  <a:srgbClr val="0C3451"/>
                </a:solidFill>
              </a:defRPr>
            </a:lvl1pPr>
          </a:lstStyle>
          <a:p>
            <a:r>
              <a:rPr lang="nl-NL" noProof="0" smtClean="0"/>
              <a:t>Klik om de stijl te bewerken</a:t>
            </a:r>
            <a:endParaRPr lang="en-GB" noProof="0" dirty="0"/>
          </a:p>
        </p:txBody>
      </p:sp>
      <p:sp>
        <p:nvSpPr>
          <p:cNvPr id="7" name="Subtitle 2"/>
          <p:cNvSpPr>
            <a:spLocks noGrp="1"/>
          </p:cNvSpPr>
          <p:nvPr>
            <p:ph type="subTitle" idx="1"/>
          </p:nvPr>
        </p:nvSpPr>
        <p:spPr>
          <a:xfrm>
            <a:off x="1719743" y="5085184"/>
            <a:ext cx="6955945" cy="288032"/>
          </a:xfrm>
          <a:prstGeom prst="rect">
            <a:avLst/>
          </a:prstGeom>
        </p:spPr>
        <p:txBody>
          <a:bodyPr lIns="0" tIns="0" rIns="0" bIns="0" anchor="ctr" anchorCtr="0"/>
          <a:lstStyle>
            <a:lvl1pPr marL="0" indent="0" algn="l">
              <a:buNone/>
              <a:defRPr sz="1800" baseline="0">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9" name="Textplatzhalter 7"/>
          <p:cNvSpPr>
            <a:spLocks noGrp="1"/>
          </p:cNvSpPr>
          <p:nvPr>
            <p:ph type="body" sz="quarter" idx="12"/>
          </p:nvPr>
        </p:nvSpPr>
        <p:spPr>
          <a:xfrm>
            <a:off x="1719743" y="5517009"/>
            <a:ext cx="6955945" cy="215900"/>
          </a:xfrm>
          <a:prstGeom prst="rect">
            <a:avLst/>
          </a:prstGeom>
        </p:spPr>
        <p:txBody>
          <a:bodyPr lIns="0" tIns="0" rIns="0" bIns="0"/>
          <a:lstStyle>
            <a:lvl1pPr algn="l">
              <a:defRPr sz="180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97949014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388350" y="44450"/>
            <a:ext cx="576263"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fld id="{EC3B071C-F594-44E9-ACB0-FE8053A43819}" type="slidenum">
              <a:rPr lang="de-DE" altLang="nl-NL" sz="1000" smtClean="0">
                <a:solidFill>
                  <a:srgbClr val="7F7F7F"/>
                </a:solidFill>
                <a:ea typeface="Geneva" charset="-128"/>
              </a:rPr>
              <a:pPr algn="r" eaLnBrk="1" hangingPunct="1">
                <a:defRPr/>
              </a:pPr>
              <a:t>‹#›</a:t>
            </a:fld>
            <a:endParaRPr lang="de-DE" altLang="nl-NL" sz="1000" smtClean="0">
              <a:solidFill>
                <a:srgbClr val="7F7F7F"/>
              </a:solidFill>
              <a:ea typeface="Geneva" charset="-128"/>
            </a:endParaRPr>
          </a:p>
        </p:txBody>
      </p:sp>
      <p:sp>
        <p:nvSpPr>
          <p:cNvPr id="3" name="Content Placeholder 2"/>
          <p:cNvSpPr>
            <a:spLocks noGrp="1"/>
          </p:cNvSpPr>
          <p:nvPr>
            <p:ph idx="1"/>
          </p:nvPr>
        </p:nvSpPr>
        <p:spPr>
          <a:xfrm>
            <a:off x="704850" y="1832920"/>
            <a:ext cx="7727950" cy="404400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Tekststijl van het model bewerken</a:t>
            </a:r>
          </a:p>
        </p:txBody>
      </p:sp>
      <p:sp>
        <p:nvSpPr>
          <p:cNvPr id="42" name="Textplatzhalter 41"/>
          <p:cNvSpPr>
            <a:spLocks noGrp="1"/>
          </p:cNvSpPr>
          <p:nvPr>
            <p:ph type="body" sz="quarter" idx="10"/>
          </p:nvPr>
        </p:nvSpPr>
        <p:spPr>
          <a:xfrm>
            <a:off x="704851" y="1027222"/>
            <a:ext cx="7727949" cy="431800"/>
          </a:xfrm>
          <a:prstGeom prst="rect">
            <a:avLst/>
          </a:prstGeom>
        </p:spPr>
        <p:txBody>
          <a:bodyPr lIns="0" tIns="0" rIns="0" bIns="0"/>
          <a:lstStyle>
            <a:lvl1pPr>
              <a:defRPr sz="3000" b="1" i="0" baseline="0">
                <a:solidFill>
                  <a:srgbClr val="007A3B"/>
                </a:solidFill>
                <a:latin typeface="+mj-lt"/>
              </a:defRPr>
            </a:lvl1pPr>
          </a:lstStyle>
          <a:p>
            <a:pPr lvl="0"/>
            <a:r>
              <a:rPr lang="nl-NL" noProof="0" smtClean="0"/>
              <a:t>Tekststijl van het model bewerken</a:t>
            </a:r>
          </a:p>
        </p:txBody>
      </p:sp>
    </p:spTree>
    <p:extLst>
      <p:ext uri="{BB962C8B-B14F-4D97-AF65-F5344CB8AC3E}">
        <p14:creationId xmlns:p14="http://schemas.microsoft.com/office/powerpoint/2010/main" val="31981046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userDrawn="1">
  <p:cSld name="Title locked">
    <p:spTree>
      <p:nvGrpSpPr>
        <p:cNvPr id="1" name=""/>
        <p:cNvGrpSpPr/>
        <p:nvPr/>
      </p:nvGrpSpPr>
      <p:grpSpPr>
        <a:xfrm>
          <a:off x="0" y="0"/>
          <a:ext cx="0" cy="0"/>
          <a:chOff x="0" y="0"/>
          <a:chExt cx="0" cy="0"/>
        </a:xfrm>
      </p:grpSpPr>
      <p:pic>
        <p:nvPicPr>
          <p:cNvPr id="5" name="Grafik 7"/>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p:cNvSpPr>
            <a:spLocks noGrp="1"/>
          </p:cNvSpPr>
          <p:nvPr>
            <p:ph type="ctrTitle"/>
          </p:nvPr>
        </p:nvSpPr>
        <p:spPr>
          <a:xfrm>
            <a:off x="468313" y="3789070"/>
            <a:ext cx="8207375" cy="434380"/>
          </a:xfrm>
          <a:prstGeom prst="rect">
            <a:avLst/>
          </a:prstGeom>
        </p:spPr>
        <p:txBody>
          <a:bodyPr lIns="0" tIns="0" rIns="0" bIns="0" anchor="ctr" anchorCtr="0"/>
          <a:lstStyle>
            <a:lvl1pPr algn="ctr">
              <a:defRPr sz="3600" baseline="0">
                <a:solidFill>
                  <a:schemeClr val="bg1"/>
                </a:solidFill>
              </a:defRPr>
            </a:lvl1pPr>
          </a:lstStyle>
          <a:p>
            <a:r>
              <a:rPr lang="nl-NL" noProof="0" smtClean="0"/>
              <a:t>Klik om de stijl te bewerken</a:t>
            </a:r>
            <a:endParaRPr lang="en-GB" noProof="0" dirty="0"/>
          </a:p>
        </p:txBody>
      </p:sp>
      <p:sp>
        <p:nvSpPr>
          <p:cNvPr id="14" name="Subtitle 2"/>
          <p:cNvSpPr>
            <a:spLocks noGrp="1"/>
          </p:cNvSpPr>
          <p:nvPr>
            <p:ph type="subTitle" idx="1"/>
          </p:nvPr>
        </p:nvSpPr>
        <p:spPr>
          <a:xfrm>
            <a:off x="468313" y="4365134"/>
            <a:ext cx="8207375" cy="288032"/>
          </a:xfrm>
          <a:prstGeom prst="rect">
            <a:avLst/>
          </a:prstGeom>
        </p:spPr>
        <p:txBody>
          <a:bodyPr lIns="0" tIns="0" rIns="0" bIns="0" anchor="ctr" anchorCtr="0"/>
          <a:lstStyle>
            <a:lvl1pPr marL="0" indent="0" algn="ctr">
              <a:buNone/>
              <a:defRPr sz="1800" baseline="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15" name="Textplatzhalter 7"/>
          <p:cNvSpPr>
            <a:spLocks noGrp="1"/>
          </p:cNvSpPr>
          <p:nvPr>
            <p:ph type="body" sz="quarter" idx="12"/>
          </p:nvPr>
        </p:nvSpPr>
        <p:spPr>
          <a:xfrm>
            <a:off x="468313" y="4796959"/>
            <a:ext cx="8207375" cy="215900"/>
          </a:xfrm>
          <a:prstGeom prst="rect">
            <a:avLst/>
          </a:prstGeom>
        </p:spPr>
        <p:txBody>
          <a:bodyPr lIns="0" tIns="0" rIns="0" bIns="0"/>
          <a:lstStyle>
            <a:lvl1pPr algn="ctr">
              <a:defRPr sz="1800" baseline="0">
                <a:solidFill>
                  <a:schemeClr val="bg1"/>
                </a:solidFill>
              </a:defRPr>
            </a:lvl1pPr>
          </a:lstStyle>
          <a:p>
            <a:pPr lvl="0"/>
            <a:r>
              <a:rPr lang="nl-NL" noProof="0" smtClean="0"/>
              <a:t>Klik om de modelstijlen te bewerken</a:t>
            </a:r>
          </a:p>
        </p:txBody>
      </p:sp>
    </p:spTree>
    <p:extLst>
      <p:ext uri="{BB962C8B-B14F-4D97-AF65-F5344CB8AC3E}">
        <p14:creationId xmlns:p14="http://schemas.microsoft.com/office/powerpoint/2010/main" val="396438788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userDrawn="1">
  <p:cSld name="Title ope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10800" y="0"/>
            <a:ext cx="9154800" cy="422910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
        <p:nvSpPr>
          <p:cNvPr id="6" name="Title 1"/>
          <p:cNvSpPr>
            <a:spLocks noGrp="1"/>
          </p:cNvSpPr>
          <p:nvPr>
            <p:ph type="ctrTitle"/>
          </p:nvPr>
        </p:nvSpPr>
        <p:spPr>
          <a:xfrm>
            <a:off x="1719743" y="4509120"/>
            <a:ext cx="6955945" cy="434380"/>
          </a:xfrm>
          <a:prstGeom prst="rect">
            <a:avLst/>
          </a:prstGeom>
        </p:spPr>
        <p:txBody>
          <a:bodyPr lIns="0" tIns="0" rIns="0" bIns="0" anchor="ctr" anchorCtr="0"/>
          <a:lstStyle>
            <a:lvl1pPr algn="l">
              <a:defRPr sz="3600" baseline="0">
                <a:solidFill>
                  <a:srgbClr val="0C3451"/>
                </a:solidFill>
              </a:defRPr>
            </a:lvl1pPr>
          </a:lstStyle>
          <a:p>
            <a:r>
              <a:rPr lang="nl-NL" noProof="0" smtClean="0"/>
              <a:t>Klik om de stijl te bewerken</a:t>
            </a:r>
            <a:endParaRPr lang="en-GB" noProof="0" dirty="0"/>
          </a:p>
        </p:txBody>
      </p:sp>
      <p:sp>
        <p:nvSpPr>
          <p:cNvPr id="7" name="Subtitle 2"/>
          <p:cNvSpPr>
            <a:spLocks noGrp="1"/>
          </p:cNvSpPr>
          <p:nvPr>
            <p:ph type="subTitle" idx="1"/>
          </p:nvPr>
        </p:nvSpPr>
        <p:spPr>
          <a:xfrm>
            <a:off x="1719743" y="5085184"/>
            <a:ext cx="6955945" cy="288032"/>
          </a:xfrm>
          <a:prstGeom prst="rect">
            <a:avLst/>
          </a:prstGeom>
        </p:spPr>
        <p:txBody>
          <a:bodyPr lIns="0" tIns="0" rIns="0" bIns="0" anchor="ctr" anchorCtr="0"/>
          <a:lstStyle>
            <a:lvl1pPr marL="0" indent="0" algn="l">
              <a:buNone/>
              <a:defRPr sz="1800" baseline="0">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9" name="Textplatzhalter 7"/>
          <p:cNvSpPr>
            <a:spLocks noGrp="1"/>
          </p:cNvSpPr>
          <p:nvPr>
            <p:ph type="body" sz="quarter" idx="12"/>
          </p:nvPr>
        </p:nvSpPr>
        <p:spPr>
          <a:xfrm>
            <a:off x="1719743" y="5517009"/>
            <a:ext cx="6955945" cy="215900"/>
          </a:xfrm>
          <a:prstGeom prst="rect">
            <a:avLst/>
          </a:prstGeom>
        </p:spPr>
        <p:txBody>
          <a:bodyPr lIns="0" tIns="0" rIns="0" bIns="0"/>
          <a:lstStyle>
            <a:lvl1pPr algn="l">
              <a:defRPr sz="180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193622573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29FEAE8C-1E62-41AE-A2FD-9FF69BF4AEAB}"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3" y="1989138"/>
            <a:ext cx="8207375" cy="4027378"/>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207375"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62114751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E469D4BA-C93C-4B10-A14A-0173EFCDB597}"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32249"/>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3225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03384144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Headline, Subline and Content">
    <p:spTree>
      <p:nvGrpSpPr>
        <p:cNvPr id="1" name=""/>
        <p:cNvGrpSpPr/>
        <p:nvPr/>
      </p:nvGrpSpPr>
      <p:grpSpPr>
        <a:xfrm>
          <a:off x="0" y="0"/>
          <a:ext cx="0" cy="0"/>
          <a:chOff x="0" y="0"/>
          <a:chExt cx="0" cy="0"/>
        </a:xfrm>
      </p:grpSpPr>
      <p:sp>
        <p:nvSpPr>
          <p:cNvPr id="5" name="Textfeld 6"/>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ACD5B82D-AC54-4324-A74F-A71E6BB2DE5E}"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62213"/>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10"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285076208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81A8AFB8-ECBD-404B-B4EC-1DAD39013586}"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66363"/>
            <a:ext cx="3959223" cy="3550153"/>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205093359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1_Headline and Content">
    <p:spTree>
      <p:nvGrpSpPr>
        <p:cNvPr id="1" name=""/>
        <p:cNvGrpSpPr/>
        <p:nvPr/>
      </p:nvGrpSpPr>
      <p:grpSpPr>
        <a:xfrm>
          <a:off x="0" y="0"/>
          <a:ext cx="0" cy="0"/>
          <a:chOff x="0" y="0"/>
          <a:chExt cx="0" cy="0"/>
        </a:xfrm>
      </p:grpSpPr>
      <p:sp>
        <p:nvSpPr>
          <p:cNvPr id="4" name="Textfeld 5"/>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B2BBF763-BAAE-4838-AA68-ACBF1AA7A6E9}"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1989138"/>
            <a:ext cx="8191500" cy="4032250"/>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226534836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1_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CAD88CC1-4700-426F-A194-9C35799AD040}"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1820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18204"/>
          </a:xfrm>
          <a:prstGeom prst="rect">
            <a:avLst/>
          </a:prstGeom>
        </p:spPr>
        <p:txBody>
          <a:bodyPr/>
          <a:lstStyle>
            <a:lvl1pPr>
              <a:defRPr baseline="0"/>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29745634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Headline, Subline and Content">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6EA0D2B7-D324-475F-A3BF-980037FA8DD2}"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57341"/>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7"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29854282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1_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C7867326-AAD5-4226-86FC-16F39E079659}"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45585"/>
            <a:ext cx="3959223" cy="3570931"/>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03223657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userDrawn="1">
  <p:cSld name="End of Presentatio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014153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7_Headline, Sublin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0017807-6496-0A44-8529-E195B067846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feld 3"/>
          <p:cNvSpPr txBox="1">
            <a:spLocks noChangeArrowheads="1"/>
          </p:cNvSpPr>
          <p:nvPr/>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defRPr b="1">
                <a:solidFill>
                  <a:schemeClr val="tx2"/>
                </a:solidFill>
                <a:latin typeface="Arial" panose="020B0604020202020204" pitchFamily="34" charset="0"/>
                <a:ea typeface="Geneva"/>
                <a:cs typeface="Geneva"/>
              </a:defRPr>
            </a:lvl1pPr>
            <a:lvl2pPr marL="742950" indent="-285750" algn="ctr" eaLnBrk="0" hangingPunct="0">
              <a:defRPr b="1">
                <a:solidFill>
                  <a:schemeClr val="tx2"/>
                </a:solidFill>
                <a:latin typeface="Arial" panose="020B0604020202020204" pitchFamily="34" charset="0"/>
                <a:ea typeface="Geneva"/>
                <a:cs typeface="Geneva"/>
              </a:defRPr>
            </a:lvl2pPr>
            <a:lvl3pPr marL="1143000" indent="-228600" algn="ctr" eaLnBrk="0" hangingPunct="0">
              <a:defRPr b="1">
                <a:solidFill>
                  <a:schemeClr val="tx2"/>
                </a:solidFill>
                <a:latin typeface="Arial" panose="020B0604020202020204" pitchFamily="34" charset="0"/>
                <a:ea typeface="Geneva"/>
                <a:cs typeface="Geneva"/>
              </a:defRPr>
            </a:lvl3pPr>
            <a:lvl4pPr marL="1600200" indent="-228600" algn="ctr" eaLnBrk="0" hangingPunct="0">
              <a:defRPr b="1">
                <a:solidFill>
                  <a:schemeClr val="tx2"/>
                </a:solidFill>
                <a:latin typeface="Arial" panose="020B0604020202020204" pitchFamily="34" charset="0"/>
                <a:ea typeface="Geneva"/>
                <a:cs typeface="Geneva"/>
              </a:defRPr>
            </a:lvl4pPr>
            <a:lvl5pPr marL="2057400" indent="-228600" algn="ctr" eaLnBrk="0" hangingPunct="0">
              <a:defRPr b="1">
                <a:solidFill>
                  <a:schemeClr val="tx2"/>
                </a:solidFill>
                <a:latin typeface="Arial" panose="020B0604020202020204" pitchFamily="34" charset="0"/>
                <a:ea typeface="Geneva"/>
                <a:cs typeface="Geneva"/>
              </a:defRPr>
            </a:lvl5pPr>
            <a:lvl6pPr marL="25146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6pPr>
            <a:lvl7pPr marL="29718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7pPr>
            <a:lvl8pPr marL="34290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8pPr>
            <a:lvl9pPr marL="3886200" indent="-228600" algn="ctr" eaLnBrk="0" fontAlgn="base" hangingPunct="0">
              <a:spcBef>
                <a:spcPct val="0"/>
              </a:spcBef>
              <a:spcAft>
                <a:spcPct val="0"/>
              </a:spcAft>
              <a:defRPr b="1">
                <a:solidFill>
                  <a:schemeClr val="tx2"/>
                </a:solidFill>
                <a:latin typeface="Arial" panose="020B0604020202020204" pitchFamily="34" charset="0"/>
                <a:ea typeface="Geneva"/>
                <a:cs typeface="Geneva"/>
              </a:defRPr>
            </a:lvl9pPr>
          </a:lstStyle>
          <a:p>
            <a:pPr algn="r" eaLnBrk="1" hangingPunct="1"/>
            <a:fld id="{36B506C6-01B9-4D28-8458-0BDC8A27A973}" type="slidenum">
              <a:rPr lang="de-DE" altLang="nb-NO" sz="1000" b="0">
                <a:solidFill>
                  <a:srgbClr val="7F7F7F"/>
                </a:solidFill>
              </a:rPr>
              <a:pPr algn="r" eaLnBrk="1" hangingPunct="1"/>
              <a:t>‹#›</a:t>
            </a:fld>
            <a:endParaRPr lang="de-DE" altLang="nb-NO" sz="1000" b="0">
              <a:solidFill>
                <a:srgbClr val="7F7F7F"/>
              </a:solidFill>
            </a:endParaRPr>
          </a:p>
        </p:txBody>
      </p:sp>
      <p:sp>
        <p:nvSpPr>
          <p:cNvPr id="5" name="Title 1">
            <a:extLst>
              <a:ext uri="{FF2B5EF4-FFF2-40B4-BE49-F238E27FC236}">
                <a16:creationId xmlns:a16="http://schemas.microsoft.com/office/drawing/2014/main" id="{F28FA642-660C-1C4C-885F-D95B627B1F0C}"/>
              </a:ext>
            </a:extLst>
          </p:cNvPr>
          <p:cNvSpPr>
            <a:spLocks noGrp="1"/>
          </p:cNvSpPr>
          <p:nvPr>
            <p:ph type="ctrTitle" hasCustomPrompt="1"/>
          </p:nvPr>
        </p:nvSpPr>
        <p:spPr>
          <a:xfrm>
            <a:off x="720000" y="1044000"/>
            <a:ext cx="7703999" cy="434380"/>
          </a:xfrm>
          <a:prstGeom prst="rect">
            <a:avLst/>
          </a:prstGeom>
        </p:spPr>
        <p:txBody>
          <a:bodyPr lIns="0" tIns="0" rIns="0" bIns="0" anchor="t" anchorCtr="0"/>
          <a:lstStyle>
            <a:lvl1pPr algn="l">
              <a:defRPr sz="3000" baseline="0">
                <a:solidFill>
                  <a:srgbClr val="007A3B"/>
                </a:solidFill>
              </a:defRPr>
            </a:lvl1pPr>
          </a:lstStyle>
          <a:p>
            <a:r>
              <a:rPr lang="en-GB" noProof="0" dirty="0"/>
              <a:t>Click to add heading</a:t>
            </a:r>
          </a:p>
        </p:txBody>
      </p:sp>
      <p:sp>
        <p:nvSpPr>
          <p:cNvPr id="6" name="Subtitle 2">
            <a:extLst>
              <a:ext uri="{FF2B5EF4-FFF2-40B4-BE49-F238E27FC236}">
                <a16:creationId xmlns:a16="http://schemas.microsoft.com/office/drawing/2014/main" id="{C80F82FC-B50C-294A-8C98-A29607C6EAA2}"/>
              </a:ext>
            </a:extLst>
          </p:cNvPr>
          <p:cNvSpPr>
            <a:spLocks noGrp="1"/>
          </p:cNvSpPr>
          <p:nvPr>
            <p:ph type="subTitle" idx="10" hasCustomPrompt="1"/>
          </p:nvPr>
        </p:nvSpPr>
        <p:spPr>
          <a:xfrm>
            <a:off x="720000" y="1566000"/>
            <a:ext cx="7703999" cy="324000"/>
          </a:xfrm>
          <a:prstGeom prst="rect">
            <a:avLst/>
          </a:prstGeom>
        </p:spPr>
        <p:txBody>
          <a:bodyPr lIns="0" tIns="0" rIns="0" bIns="0" anchor="t" anchorCtr="0"/>
          <a:lstStyle>
            <a:lvl1pPr marL="0" indent="0" algn="l">
              <a:buNone/>
              <a:defRPr sz="1800" b="1" baseline="0">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noProof="0" dirty="0"/>
              <a:t>Click to add subline</a:t>
            </a:r>
          </a:p>
        </p:txBody>
      </p:sp>
      <p:sp>
        <p:nvSpPr>
          <p:cNvPr id="10" name="Content Placeholder 8">
            <a:extLst>
              <a:ext uri="{FF2B5EF4-FFF2-40B4-BE49-F238E27FC236}">
                <a16:creationId xmlns:a16="http://schemas.microsoft.com/office/drawing/2014/main" id="{D8F89BA1-7064-2442-BBBA-793E7B5A0FEF}"/>
              </a:ext>
            </a:extLst>
          </p:cNvPr>
          <p:cNvSpPr>
            <a:spLocks noGrp="1"/>
          </p:cNvSpPr>
          <p:nvPr>
            <p:ph sz="quarter" idx="11" hasCustomPrompt="1"/>
          </p:nvPr>
        </p:nvSpPr>
        <p:spPr>
          <a:xfrm>
            <a:off x="720725" y="2303463"/>
            <a:ext cx="7702550" cy="3563937"/>
          </a:xfrm>
          <a:prstGeom prst="rect">
            <a:avLst/>
          </a:prstGeom>
        </p:spPr>
        <p:txBody>
          <a:bodyPr lIns="0" tIns="0" rIns="0" bIns="0"/>
          <a:lstStyle/>
          <a:p>
            <a:pPr lvl="0"/>
            <a:r>
              <a:rPr lang="en-GB" dirty="0"/>
              <a:t>Click to add content</a:t>
            </a:r>
          </a:p>
        </p:txBody>
      </p:sp>
    </p:spTree>
    <p:extLst>
      <p:ext uri="{BB962C8B-B14F-4D97-AF65-F5344CB8AC3E}">
        <p14:creationId xmlns:p14="http://schemas.microsoft.com/office/powerpoint/2010/main" val="42145070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userDrawn="1">
  <p:cSld name="2_Headline, Content and Picture">
    <p:spTree>
      <p:nvGrpSpPr>
        <p:cNvPr id="1" name=""/>
        <p:cNvGrpSpPr/>
        <p:nvPr/>
      </p:nvGrpSpPr>
      <p:grpSpPr>
        <a:xfrm>
          <a:off x="0" y="0"/>
          <a:ext cx="0" cy="0"/>
          <a:chOff x="0" y="0"/>
          <a:chExt cx="0" cy="0"/>
        </a:xfrm>
      </p:grpSpPr>
      <p:sp>
        <p:nvSpPr>
          <p:cNvPr id="14" name="Title 1"/>
          <p:cNvSpPr>
            <a:spLocks noGrp="1"/>
          </p:cNvSpPr>
          <p:nvPr>
            <p:ph type="ctrTitle" hasCustomPrompt="1"/>
          </p:nvPr>
        </p:nvSpPr>
        <p:spPr>
          <a:xfrm>
            <a:off x="468313" y="360000"/>
            <a:ext cx="8208000" cy="432000"/>
          </a:xfrm>
          <a:prstGeom prst="rect">
            <a:avLst/>
          </a:prstGeom>
        </p:spPr>
        <p:txBody>
          <a:bodyPr lIns="0" tIns="0" rIns="0" bIns="0" anchor="ctr" anchorCtr="0"/>
          <a:lstStyle>
            <a:lvl1pPr algn="l">
              <a:defRPr sz="4000" baseline="0">
                <a:solidFill>
                  <a:srgbClr val="003C28"/>
                </a:solidFill>
              </a:defRPr>
            </a:lvl1pPr>
          </a:lstStyle>
          <a:p>
            <a:r>
              <a:rPr lang="en-GB" noProof="0" dirty="0"/>
              <a:t>Click to add heading</a:t>
            </a:r>
          </a:p>
        </p:txBody>
      </p:sp>
      <p:sp>
        <p:nvSpPr>
          <p:cNvPr id="10" name="Content Placeholder 2">
            <a:extLst>
              <a:ext uri="{FF2B5EF4-FFF2-40B4-BE49-F238E27FC236}">
                <a16:creationId xmlns:a16="http://schemas.microsoft.com/office/drawing/2014/main" id="{B12BBB12-A246-C248-AAB4-F247BB84F99F}"/>
              </a:ext>
            </a:extLst>
          </p:cNvPr>
          <p:cNvSpPr>
            <a:spLocks noGrp="1"/>
          </p:cNvSpPr>
          <p:nvPr>
            <p:ph idx="1" hasCustomPrompt="1"/>
          </p:nvPr>
        </p:nvSpPr>
        <p:spPr>
          <a:xfrm>
            <a:off x="468313" y="1152001"/>
            <a:ext cx="3960000" cy="4680000"/>
          </a:xfrm>
          <a:prstGeom prst="rect">
            <a:avLst/>
          </a:prstGeom>
        </p:spPr>
        <p:txBody>
          <a:bodyPr lIns="0" tIns="0" rIns="0" bIns="0"/>
          <a:lstStyle>
            <a:lvl1pPr marL="239989" indent="-239989">
              <a:buFont typeface="Wingdings" panose="05000000000000000000" pitchFamily="2" charset="2"/>
              <a:buChar char="§"/>
              <a:defRPr sz="2400" baseline="0"/>
            </a:lvl1pPr>
          </a:lstStyle>
          <a:p>
            <a:pPr lvl="0"/>
            <a:r>
              <a:rPr lang="en-GB" noProof="0" dirty="0"/>
              <a:t>Click to add content</a:t>
            </a:r>
          </a:p>
        </p:txBody>
      </p:sp>
      <p:sp>
        <p:nvSpPr>
          <p:cNvPr id="3" name="Picture Placeholder 2">
            <a:extLst>
              <a:ext uri="{FF2B5EF4-FFF2-40B4-BE49-F238E27FC236}">
                <a16:creationId xmlns:a16="http://schemas.microsoft.com/office/drawing/2014/main" id="{4B72AD17-7C4D-AD40-801D-2D155615C8D4}"/>
              </a:ext>
            </a:extLst>
          </p:cNvPr>
          <p:cNvSpPr>
            <a:spLocks noGrp="1"/>
          </p:cNvSpPr>
          <p:nvPr>
            <p:ph type="pic" sz="quarter" idx="10" hasCustomPrompt="1"/>
          </p:nvPr>
        </p:nvSpPr>
        <p:spPr>
          <a:xfrm>
            <a:off x="4715692" y="1152530"/>
            <a:ext cx="3959225" cy="4679951"/>
          </a:xfrm>
          <a:prstGeom prst="rect">
            <a:avLst/>
          </a:prstGeom>
        </p:spPr>
        <p:txBody>
          <a:bodyPr lIns="0" tIns="0" rIns="0" bIns="0"/>
          <a:lstStyle>
            <a:lvl1pPr>
              <a:buNone/>
              <a:defRPr sz="2400"/>
            </a:lvl1pPr>
          </a:lstStyle>
          <a:p>
            <a:r>
              <a:rPr lang="en-GB" dirty="0"/>
              <a:t>Click on symbol to add picture</a:t>
            </a:r>
          </a:p>
        </p:txBody>
      </p:sp>
      <p:pic>
        <p:nvPicPr>
          <p:cNvPr id="5" name="Grafik 3"/>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0451231"/>
      </p:ext>
    </p:extLst>
  </p:cSld>
  <p:clrMapOvr>
    <a:masterClrMapping/>
  </p:clrMapOvr>
  <p:hf hdr="0" ftr="0" dt="0"/>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preserve="1" userDrawn="1">
  <p:cSld name="Title locked">
    <p:spTree>
      <p:nvGrpSpPr>
        <p:cNvPr id="1" name=""/>
        <p:cNvGrpSpPr/>
        <p:nvPr/>
      </p:nvGrpSpPr>
      <p:grpSpPr>
        <a:xfrm>
          <a:off x="0" y="0"/>
          <a:ext cx="0" cy="0"/>
          <a:chOff x="0" y="0"/>
          <a:chExt cx="0" cy="0"/>
        </a:xfrm>
      </p:grpSpPr>
      <p:pic>
        <p:nvPicPr>
          <p:cNvPr id="5" name="Grafik 7"/>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p:cNvSpPr>
            <a:spLocks noGrp="1"/>
          </p:cNvSpPr>
          <p:nvPr>
            <p:ph type="ctrTitle"/>
          </p:nvPr>
        </p:nvSpPr>
        <p:spPr>
          <a:xfrm>
            <a:off x="468313" y="3789070"/>
            <a:ext cx="8207375" cy="434380"/>
          </a:xfrm>
          <a:prstGeom prst="rect">
            <a:avLst/>
          </a:prstGeom>
        </p:spPr>
        <p:txBody>
          <a:bodyPr lIns="0" tIns="0" rIns="0" bIns="0" anchor="ctr" anchorCtr="0"/>
          <a:lstStyle>
            <a:lvl1pPr algn="ctr">
              <a:defRPr sz="3600" baseline="0">
                <a:solidFill>
                  <a:schemeClr val="bg1"/>
                </a:solidFill>
              </a:defRPr>
            </a:lvl1pPr>
          </a:lstStyle>
          <a:p>
            <a:r>
              <a:rPr lang="nl-NL" noProof="0" smtClean="0"/>
              <a:t>Klik om de stijl te bewerken</a:t>
            </a:r>
            <a:endParaRPr lang="en-GB" noProof="0" dirty="0"/>
          </a:p>
        </p:txBody>
      </p:sp>
      <p:sp>
        <p:nvSpPr>
          <p:cNvPr id="14" name="Subtitle 2"/>
          <p:cNvSpPr>
            <a:spLocks noGrp="1"/>
          </p:cNvSpPr>
          <p:nvPr>
            <p:ph type="subTitle" idx="1"/>
          </p:nvPr>
        </p:nvSpPr>
        <p:spPr>
          <a:xfrm>
            <a:off x="468313" y="4365134"/>
            <a:ext cx="8207375" cy="288032"/>
          </a:xfrm>
          <a:prstGeom prst="rect">
            <a:avLst/>
          </a:prstGeom>
        </p:spPr>
        <p:txBody>
          <a:bodyPr lIns="0" tIns="0" rIns="0" bIns="0" anchor="ctr" anchorCtr="0"/>
          <a:lstStyle>
            <a:lvl1pPr marL="0" indent="0" algn="ctr">
              <a:buNone/>
              <a:defRPr sz="1800" baseline="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15" name="Textplatzhalter 7"/>
          <p:cNvSpPr>
            <a:spLocks noGrp="1"/>
          </p:cNvSpPr>
          <p:nvPr>
            <p:ph type="body" sz="quarter" idx="12"/>
          </p:nvPr>
        </p:nvSpPr>
        <p:spPr>
          <a:xfrm>
            <a:off x="468313" y="4796959"/>
            <a:ext cx="8207375" cy="215900"/>
          </a:xfrm>
          <a:prstGeom prst="rect">
            <a:avLst/>
          </a:prstGeom>
        </p:spPr>
        <p:txBody>
          <a:bodyPr lIns="0" tIns="0" rIns="0" bIns="0"/>
          <a:lstStyle>
            <a:lvl1pPr algn="ctr">
              <a:defRPr sz="1800" baseline="0">
                <a:solidFill>
                  <a:schemeClr val="bg1"/>
                </a:solidFill>
              </a:defRPr>
            </a:lvl1pPr>
          </a:lstStyle>
          <a:p>
            <a:pPr lvl="0"/>
            <a:r>
              <a:rPr lang="nl-NL" noProof="0" smtClean="0"/>
              <a:t>Klik om de modelstijlen te bewerken</a:t>
            </a:r>
          </a:p>
        </p:txBody>
      </p:sp>
    </p:spTree>
    <p:extLst>
      <p:ext uri="{BB962C8B-B14F-4D97-AF65-F5344CB8AC3E}">
        <p14:creationId xmlns:p14="http://schemas.microsoft.com/office/powerpoint/2010/main" val="524754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preserve="1" userDrawn="1">
  <p:cSld name="Title ope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4" name="Title 1"/>
          <p:cNvSpPr>
            <a:spLocks noGrp="1"/>
          </p:cNvSpPr>
          <p:nvPr>
            <p:ph type="ctrTitle"/>
          </p:nvPr>
        </p:nvSpPr>
        <p:spPr>
          <a:xfrm>
            <a:off x="468313" y="1155154"/>
            <a:ext cx="8207375" cy="434380"/>
          </a:xfrm>
          <a:prstGeom prst="rect">
            <a:avLst/>
          </a:prstGeom>
        </p:spPr>
        <p:txBody>
          <a:bodyPr lIns="0" tIns="0" rIns="0" bIns="0" anchor="ctr" anchorCtr="0"/>
          <a:lstStyle>
            <a:lvl1pPr algn="ctr">
              <a:defRPr sz="3600" baseline="0">
                <a:solidFill>
                  <a:srgbClr val="0C3451"/>
                </a:solidFill>
              </a:defRPr>
            </a:lvl1pPr>
          </a:lstStyle>
          <a:p>
            <a:r>
              <a:rPr lang="nl-NL" noProof="0" smtClean="0"/>
              <a:t>Klik om de stijl te bewerken</a:t>
            </a:r>
            <a:endParaRPr lang="en-GB" noProof="0" dirty="0"/>
          </a:p>
        </p:txBody>
      </p:sp>
      <p:sp>
        <p:nvSpPr>
          <p:cNvPr id="15" name="Subtitle 2"/>
          <p:cNvSpPr>
            <a:spLocks noGrp="1"/>
          </p:cNvSpPr>
          <p:nvPr>
            <p:ph type="subTitle" idx="1"/>
          </p:nvPr>
        </p:nvSpPr>
        <p:spPr>
          <a:xfrm>
            <a:off x="468313" y="1731218"/>
            <a:ext cx="8207375" cy="288032"/>
          </a:xfrm>
          <a:prstGeom prst="rect">
            <a:avLst/>
          </a:prstGeom>
        </p:spPr>
        <p:txBody>
          <a:bodyPr lIns="0" tIns="0" rIns="0" bIns="0" anchor="ctr" anchorCtr="0"/>
          <a:lstStyle>
            <a:lvl1pPr marL="0" indent="0" algn="ctr">
              <a:buNone/>
              <a:defRPr sz="1800" baseline="0">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8" name="Textplatzhalter 7"/>
          <p:cNvSpPr>
            <a:spLocks noGrp="1"/>
          </p:cNvSpPr>
          <p:nvPr>
            <p:ph type="body" sz="quarter" idx="12"/>
          </p:nvPr>
        </p:nvSpPr>
        <p:spPr>
          <a:xfrm>
            <a:off x="468313" y="2163043"/>
            <a:ext cx="8207375" cy="215900"/>
          </a:xfrm>
          <a:prstGeom prst="rect">
            <a:avLst/>
          </a:prstGeom>
        </p:spPr>
        <p:txBody>
          <a:bodyPr lIns="0" tIns="0" rIns="0" bIns="0"/>
          <a:lstStyle>
            <a:lvl1pPr algn="ctr">
              <a:defRPr sz="1800" baseline="0">
                <a:solidFill>
                  <a:schemeClr val="tx1"/>
                </a:solidFill>
              </a:defRPr>
            </a:lvl1pPr>
          </a:lstStyle>
          <a:p>
            <a:pPr lvl="0"/>
            <a:r>
              <a:rPr lang="nl-NL" noProof="0" smtClean="0"/>
              <a:t>Klik om de modelstijlen te bewerken</a:t>
            </a:r>
          </a:p>
        </p:txBody>
      </p:sp>
      <p:sp>
        <p:nvSpPr>
          <p:cNvPr id="5" name="Picture Placeholder 4"/>
          <p:cNvSpPr>
            <a:spLocks noGrp="1"/>
          </p:cNvSpPr>
          <p:nvPr>
            <p:ph type="pic" sz="quarter" idx="13"/>
          </p:nvPr>
        </p:nvSpPr>
        <p:spPr>
          <a:xfrm>
            <a:off x="-10800" y="2628900"/>
            <a:ext cx="9154800" cy="422910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58758913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C9DBD9C7-5721-48EB-B293-4D1D947DEECB}"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3" y="1989138"/>
            <a:ext cx="8207375" cy="4027378"/>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207375"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252812444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24B55F55-AD27-45A1-8F6A-41E10554A237}"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32249"/>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3225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52143887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Headline, Subline and Content">
    <p:spTree>
      <p:nvGrpSpPr>
        <p:cNvPr id="1" name=""/>
        <p:cNvGrpSpPr/>
        <p:nvPr/>
      </p:nvGrpSpPr>
      <p:grpSpPr>
        <a:xfrm>
          <a:off x="0" y="0"/>
          <a:ext cx="0" cy="0"/>
          <a:chOff x="0" y="0"/>
          <a:chExt cx="0" cy="0"/>
        </a:xfrm>
      </p:grpSpPr>
      <p:sp>
        <p:nvSpPr>
          <p:cNvPr id="5" name="Textfeld 6"/>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B514CEFF-441D-4697-9CF5-76CBCC6A0B6A}"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62213"/>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10"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88230264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ACFF8E37-6CDC-498D-9D69-6C721CB09ACC}"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66363"/>
            <a:ext cx="3959223" cy="3550153"/>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16701714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1_Headline and Content">
    <p:spTree>
      <p:nvGrpSpPr>
        <p:cNvPr id="1" name=""/>
        <p:cNvGrpSpPr/>
        <p:nvPr/>
      </p:nvGrpSpPr>
      <p:grpSpPr>
        <a:xfrm>
          <a:off x="0" y="0"/>
          <a:ext cx="0" cy="0"/>
          <a:chOff x="0" y="0"/>
          <a:chExt cx="0" cy="0"/>
        </a:xfrm>
      </p:grpSpPr>
      <p:sp>
        <p:nvSpPr>
          <p:cNvPr id="4" name="Textfeld 5"/>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FD5E6E8B-6F9E-4DC5-B3DE-56571310577E}"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1989138"/>
            <a:ext cx="8191500" cy="4032250"/>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75248120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1_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8BDA09FC-E70A-4116-949F-B0D97FF3F5E0}"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1820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18204"/>
          </a:xfrm>
          <a:prstGeom prst="rect">
            <a:avLst/>
          </a:prstGeom>
        </p:spPr>
        <p:txBody>
          <a:bodyPr/>
          <a:lstStyle>
            <a:lvl1pPr>
              <a:defRPr baseline="0"/>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121823072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1_Headline, Subline and Content">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7BEE0C87-98F7-468E-9CDD-AE927D4AFE80}"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57341"/>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7"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379604906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1_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B94A1A48-6859-41E6-BDA7-194CACEC1B97}"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45585"/>
            <a:ext cx="3959223" cy="3570931"/>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50912121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userDrawn="1">
  <p:cSld name="End of Presentatio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108299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blank">
  <p:cSld name="Tomt">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3" name="Rectangle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4" name="Rectangle 6"/>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b="1" smtClean="0">
                <a:solidFill>
                  <a:srgbClr val="000000"/>
                </a:solidFill>
                <a:ea typeface="Geneva" charset="-128"/>
              </a:defRPr>
            </a:lvl1pPr>
          </a:lstStyle>
          <a:p>
            <a:pPr>
              <a:defRPr/>
            </a:pPr>
            <a:fld id="{66EBCDA3-09FE-496F-B070-7ED1550D9B85}" type="slidenum">
              <a:rPr lang="en-GB" altLang="en-US"/>
              <a:pPr>
                <a:defRPr/>
              </a:pPr>
              <a:t>‹#›</a:t>
            </a:fld>
            <a:endParaRPr lang="en-GB" altLang="en-US"/>
          </a:p>
        </p:txBody>
      </p:sp>
    </p:spTree>
    <p:extLst>
      <p:ext uri="{BB962C8B-B14F-4D97-AF65-F5344CB8AC3E}">
        <p14:creationId xmlns:p14="http://schemas.microsoft.com/office/powerpoint/2010/main" val="3280297476"/>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cSld name="Titel og indholdsobjekt">
    <p:spTree>
      <p:nvGrpSpPr>
        <p:cNvPr id="1" name=""/>
        <p:cNvGrpSpPr/>
        <p:nvPr/>
      </p:nvGrpSpPr>
      <p:grpSpPr>
        <a:xfrm>
          <a:off x="0" y="0"/>
          <a:ext cx="0" cy="0"/>
          <a:chOff x="0" y="0"/>
          <a:chExt cx="0" cy="0"/>
        </a:xfrm>
      </p:grpSpPr>
      <p:sp>
        <p:nvSpPr>
          <p:cNvPr id="2" name="Titel 1"/>
          <p:cNvSpPr>
            <a:spLocks noGrp="1"/>
          </p:cNvSpPr>
          <p:nvPr>
            <p:ph type="title"/>
          </p:nvPr>
        </p:nvSpPr>
        <p:spPr>
          <a:xfrm>
            <a:off x="457200" y="1295400"/>
            <a:ext cx="8229600" cy="838200"/>
          </a:xfrm>
          <a:prstGeom prst="rect">
            <a:avLst/>
          </a:prstGeom>
        </p:spPr>
        <p:txBody>
          <a:bodyPr/>
          <a:lstStyle/>
          <a:p>
            <a:r>
              <a:rPr lang="da-DK" smtClean="0"/>
              <a:t>Klik for at redigere i master</a:t>
            </a:r>
            <a:endParaRPr lang="da-DK"/>
          </a:p>
        </p:txBody>
      </p:sp>
      <p:sp>
        <p:nvSpPr>
          <p:cNvPr id="3" name="Pladsholder til indhold 2"/>
          <p:cNvSpPr>
            <a:spLocks noGrp="1"/>
          </p:cNvSpPr>
          <p:nvPr>
            <p:ph idx="1"/>
          </p:nvPr>
        </p:nvSpPr>
        <p:spPr>
          <a:xfrm>
            <a:off x="457200" y="2286000"/>
            <a:ext cx="8229600" cy="3840163"/>
          </a:xfrm>
          <a:prstGeom prst="rect">
            <a:avLst/>
          </a:prstGeom>
        </p:spPr>
        <p:txBody>
          <a:bodyPr/>
          <a:lstStyle/>
          <a:p>
            <a:pPr lvl="0"/>
            <a:r>
              <a:rPr lang="da-DK" smtClean="0"/>
              <a:t>Klik for at redigere i master</a:t>
            </a:r>
          </a:p>
          <a:p>
            <a:pPr lvl="1"/>
            <a:r>
              <a:rPr lang="da-DK" smtClean="0"/>
              <a:t>Andet niveau</a:t>
            </a:r>
          </a:p>
          <a:p>
            <a:pPr lvl="2"/>
            <a:r>
              <a:rPr lang="da-DK" smtClean="0"/>
              <a:t>Tredje niveau</a:t>
            </a:r>
          </a:p>
          <a:p>
            <a:pPr lvl="3"/>
            <a:r>
              <a:rPr lang="da-DK" smtClean="0"/>
              <a:t>Fjerde niveau</a:t>
            </a:r>
          </a:p>
          <a:p>
            <a:pPr lvl="4"/>
            <a:r>
              <a:rPr lang="da-DK" smtClean="0"/>
              <a:t>Femte niveau</a:t>
            </a:r>
            <a:endParaRPr lang="da-DK"/>
          </a:p>
        </p:txBody>
      </p:sp>
      <p:sp>
        <p:nvSpPr>
          <p:cNvPr id="4" name="Rectangle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5" name="Rectangle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6" name="Rectangle 6"/>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b="1" smtClean="0">
                <a:solidFill>
                  <a:srgbClr val="000000"/>
                </a:solidFill>
                <a:ea typeface="Geneva" charset="-128"/>
              </a:defRPr>
            </a:lvl1pPr>
          </a:lstStyle>
          <a:p>
            <a:pPr>
              <a:defRPr/>
            </a:pPr>
            <a:fld id="{1C04855A-25A8-4AEC-814B-CBE51E703CAF}" type="slidenum">
              <a:rPr lang="en-GB" altLang="en-US"/>
              <a:pPr>
                <a:defRPr/>
              </a:pPr>
              <a:t>‹#›</a:t>
            </a:fld>
            <a:endParaRPr lang="en-GB" altLang="en-US"/>
          </a:p>
        </p:txBody>
      </p:sp>
    </p:spTree>
    <p:extLst>
      <p:ext uri="{BB962C8B-B14F-4D97-AF65-F5344CB8AC3E}">
        <p14:creationId xmlns:p14="http://schemas.microsoft.com/office/powerpoint/2010/main" val="3599072673"/>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
  <p:cSld name="To indholdsobjekter">
    <p:spTree>
      <p:nvGrpSpPr>
        <p:cNvPr id="1" name=""/>
        <p:cNvGrpSpPr/>
        <p:nvPr/>
      </p:nvGrpSpPr>
      <p:grpSpPr>
        <a:xfrm>
          <a:off x="0" y="0"/>
          <a:ext cx="0" cy="0"/>
          <a:chOff x="0" y="0"/>
          <a:chExt cx="0" cy="0"/>
        </a:xfrm>
      </p:grpSpPr>
      <p:sp>
        <p:nvSpPr>
          <p:cNvPr id="2" name="Titel 1"/>
          <p:cNvSpPr>
            <a:spLocks noGrp="1"/>
          </p:cNvSpPr>
          <p:nvPr>
            <p:ph type="title"/>
          </p:nvPr>
        </p:nvSpPr>
        <p:spPr>
          <a:xfrm>
            <a:off x="457200" y="1295400"/>
            <a:ext cx="8229600" cy="838200"/>
          </a:xfrm>
          <a:prstGeom prst="rect">
            <a:avLst/>
          </a:prstGeom>
        </p:spPr>
        <p:txBody>
          <a:bodyPr/>
          <a:lstStyle/>
          <a:p>
            <a:r>
              <a:rPr lang="da-DK" smtClean="0"/>
              <a:t>Klik for at redigere i master</a:t>
            </a:r>
            <a:endParaRPr lang="da-DK"/>
          </a:p>
        </p:txBody>
      </p:sp>
      <p:sp>
        <p:nvSpPr>
          <p:cNvPr id="3" name="Pladsholder til indhold 2"/>
          <p:cNvSpPr>
            <a:spLocks noGrp="1"/>
          </p:cNvSpPr>
          <p:nvPr>
            <p:ph sz="half" idx="1"/>
          </p:nvPr>
        </p:nvSpPr>
        <p:spPr>
          <a:xfrm>
            <a:off x="457200" y="2286000"/>
            <a:ext cx="4038600" cy="38401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a-DK" smtClean="0"/>
              <a:t>Klik for at redigere i master</a:t>
            </a:r>
          </a:p>
          <a:p>
            <a:pPr lvl="1"/>
            <a:r>
              <a:rPr lang="da-DK" smtClean="0"/>
              <a:t>Andet niveau</a:t>
            </a:r>
          </a:p>
          <a:p>
            <a:pPr lvl="2"/>
            <a:r>
              <a:rPr lang="da-DK" smtClean="0"/>
              <a:t>Tredje niveau</a:t>
            </a:r>
          </a:p>
          <a:p>
            <a:pPr lvl="3"/>
            <a:r>
              <a:rPr lang="da-DK" smtClean="0"/>
              <a:t>Fjerde niveau</a:t>
            </a:r>
          </a:p>
          <a:p>
            <a:pPr lvl="4"/>
            <a:r>
              <a:rPr lang="da-DK" smtClean="0"/>
              <a:t>Femte niveau</a:t>
            </a:r>
            <a:endParaRPr lang="da-DK"/>
          </a:p>
        </p:txBody>
      </p:sp>
      <p:sp>
        <p:nvSpPr>
          <p:cNvPr id="4" name="Pladsholder til indhold 3"/>
          <p:cNvSpPr>
            <a:spLocks noGrp="1"/>
          </p:cNvSpPr>
          <p:nvPr>
            <p:ph sz="half" idx="2"/>
          </p:nvPr>
        </p:nvSpPr>
        <p:spPr>
          <a:xfrm>
            <a:off x="4648200" y="2286000"/>
            <a:ext cx="4038600" cy="38401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da-DK" smtClean="0"/>
              <a:t>Klik for at redigere i master</a:t>
            </a:r>
          </a:p>
          <a:p>
            <a:pPr lvl="1"/>
            <a:r>
              <a:rPr lang="da-DK" smtClean="0"/>
              <a:t>Andet niveau</a:t>
            </a:r>
          </a:p>
          <a:p>
            <a:pPr lvl="2"/>
            <a:r>
              <a:rPr lang="da-DK" smtClean="0"/>
              <a:t>Tredje niveau</a:t>
            </a:r>
          </a:p>
          <a:p>
            <a:pPr lvl="3"/>
            <a:r>
              <a:rPr lang="da-DK" smtClean="0"/>
              <a:t>Fjerde niveau</a:t>
            </a:r>
          </a:p>
          <a:p>
            <a:pPr lvl="4"/>
            <a:r>
              <a:rPr lang="da-DK" smtClean="0"/>
              <a:t>Femte niveau</a:t>
            </a:r>
            <a:endParaRPr lang="da-DK"/>
          </a:p>
        </p:txBody>
      </p:sp>
      <p:sp>
        <p:nvSpPr>
          <p:cNvPr id="5" name="Date Placeholder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6" name="Footer Placeholder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7" name="Slide Number Placeholder 6"/>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b="1" smtClean="0">
                <a:solidFill>
                  <a:srgbClr val="000000"/>
                </a:solidFill>
                <a:ea typeface="Geneva" charset="-128"/>
              </a:defRPr>
            </a:lvl1pPr>
          </a:lstStyle>
          <a:p>
            <a:pPr>
              <a:defRPr/>
            </a:pPr>
            <a:fld id="{ECBA7E8B-5A77-4CAF-AED2-BB367153BC06}" type="slidenum">
              <a:rPr lang="en-GB" altLang="en-US"/>
              <a:pPr>
                <a:defRPr/>
              </a:pPr>
              <a:t>‹#›</a:t>
            </a:fld>
            <a:endParaRPr lang="en-GB" altLang="en-US"/>
          </a:p>
        </p:txBody>
      </p:sp>
    </p:spTree>
    <p:extLst>
      <p:ext uri="{BB962C8B-B14F-4D97-AF65-F5344CB8AC3E}">
        <p14:creationId xmlns:p14="http://schemas.microsoft.com/office/powerpoint/2010/main" val="226551072"/>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title">
  <p:cSld name="Titeldias">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a:prstGeom prst="rect">
            <a:avLst/>
          </a:prstGeom>
        </p:spPr>
        <p:txBody>
          <a:bodyPr/>
          <a:lstStyle/>
          <a:p>
            <a:r>
              <a:rPr lang="da-DK" smtClean="0"/>
              <a:t>Klik for at redigere i master</a:t>
            </a:r>
            <a:endParaRPr lang="da-DK"/>
          </a:p>
        </p:txBody>
      </p:sp>
      <p:sp>
        <p:nvSpPr>
          <p:cNvPr id="3" name="Undertitel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da-DK" smtClean="0"/>
              <a:t>Klik for at redigere i master</a:t>
            </a:r>
            <a:endParaRPr lang="da-DK"/>
          </a:p>
        </p:txBody>
      </p:sp>
      <p:sp>
        <p:nvSpPr>
          <p:cNvPr id="4" name="Rectangle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5" name="Rectangle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b="1">
                <a:solidFill>
                  <a:srgbClr val="000000"/>
                </a:solidFill>
                <a:latin typeface="Arial" charset="0"/>
                <a:ea typeface="Geneva" charset="-128"/>
                <a:cs typeface="+mn-cs"/>
              </a:defRPr>
            </a:lvl1pPr>
          </a:lstStyle>
          <a:p>
            <a:pPr>
              <a:defRPr/>
            </a:pPr>
            <a:endParaRPr lang="en-GB"/>
          </a:p>
        </p:txBody>
      </p:sp>
      <p:sp>
        <p:nvSpPr>
          <p:cNvPr id="6" name="Rectangle 6"/>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b="1" smtClean="0">
                <a:solidFill>
                  <a:srgbClr val="000000"/>
                </a:solidFill>
                <a:ea typeface="Geneva" charset="-128"/>
              </a:defRPr>
            </a:lvl1pPr>
          </a:lstStyle>
          <a:p>
            <a:pPr>
              <a:defRPr/>
            </a:pPr>
            <a:fld id="{79FEBAB7-6412-4D1F-B2F7-D0C349C5D30A}" type="slidenum">
              <a:rPr lang="en-GB" altLang="en-US"/>
              <a:pPr>
                <a:defRPr/>
              </a:pPr>
              <a:t>‹#›</a:t>
            </a:fld>
            <a:endParaRPr lang="en-GB" altLang="en-US"/>
          </a:p>
        </p:txBody>
      </p:sp>
    </p:spTree>
    <p:extLst>
      <p:ext uri="{BB962C8B-B14F-4D97-AF65-F5344CB8AC3E}">
        <p14:creationId xmlns:p14="http://schemas.microsoft.com/office/powerpoint/2010/main" val="2634019593"/>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userDrawn="1">
  <p:cSld name="Title locked">
    <p:spTree>
      <p:nvGrpSpPr>
        <p:cNvPr id="1" name=""/>
        <p:cNvGrpSpPr/>
        <p:nvPr/>
      </p:nvGrpSpPr>
      <p:grpSpPr>
        <a:xfrm>
          <a:off x="0" y="0"/>
          <a:ext cx="0" cy="0"/>
          <a:chOff x="0" y="0"/>
          <a:chExt cx="0" cy="0"/>
        </a:xfrm>
      </p:grpSpPr>
      <p:pic>
        <p:nvPicPr>
          <p:cNvPr id="5" name="Grafik 7"/>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p:cNvSpPr>
            <a:spLocks noGrp="1"/>
          </p:cNvSpPr>
          <p:nvPr>
            <p:ph type="ctrTitle"/>
          </p:nvPr>
        </p:nvSpPr>
        <p:spPr>
          <a:xfrm>
            <a:off x="468313" y="3789070"/>
            <a:ext cx="8207375" cy="434380"/>
          </a:xfrm>
          <a:prstGeom prst="rect">
            <a:avLst/>
          </a:prstGeom>
        </p:spPr>
        <p:txBody>
          <a:bodyPr lIns="0" tIns="0" rIns="0" bIns="0" anchor="ctr" anchorCtr="0"/>
          <a:lstStyle>
            <a:lvl1pPr algn="ctr">
              <a:defRPr sz="3600" baseline="0">
                <a:solidFill>
                  <a:schemeClr val="bg1"/>
                </a:solidFill>
              </a:defRPr>
            </a:lvl1pPr>
          </a:lstStyle>
          <a:p>
            <a:r>
              <a:rPr lang="nl-NL" noProof="0" smtClean="0"/>
              <a:t>Klik om de stijl te bewerken</a:t>
            </a:r>
            <a:endParaRPr lang="en-GB" noProof="0" dirty="0"/>
          </a:p>
        </p:txBody>
      </p:sp>
      <p:sp>
        <p:nvSpPr>
          <p:cNvPr id="14" name="Subtitle 2"/>
          <p:cNvSpPr>
            <a:spLocks noGrp="1"/>
          </p:cNvSpPr>
          <p:nvPr>
            <p:ph type="subTitle" idx="1"/>
          </p:nvPr>
        </p:nvSpPr>
        <p:spPr>
          <a:xfrm>
            <a:off x="468313" y="4365134"/>
            <a:ext cx="8207375" cy="288032"/>
          </a:xfrm>
          <a:prstGeom prst="rect">
            <a:avLst/>
          </a:prstGeom>
        </p:spPr>
        <p:txBody>
          <a:bodyPr lIns="0" tIns="0" rIns="0" bIns="0" anchor="ctr" anchorCtr="0"/>
          <a:lstStyle>
            <a:lvl1pPr marL="0" indent="0" algn="ctr">
              <a:buNone/>
              <a:defRPr sz="1800" baseline="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15" name="Textplatzhalter 7"/>
          <p:cNvSpPr>
            <a:spLocks noGrp="1"/>
          </p:cNvSpPr>
          <p:nvPr>
            <p:ph type="body" sz="quarter" idx="12"/>
          </p:nvPr>
        </p:nvSpPr>
        <p:spPr>
          <a:xfrm>
            <a:off x="468313" y="4796959"/>
            <a:ext cx="8207375" cy="215900"/>
          </a:xfrm>
          <a:prstGeom prst="rect">
            <a:avLst/>
          </a:prstGeom>
        </p:spPr>
        <p:txBody>
          <a:bodyPr lIns="0" tIns="0" rIns="0" bIns="0"/>
          <a:lstStyle>
            <a:lvl1pPr algn="ctr">
              <a:defRPr sz="1800" baseline="0">
                <a:solidFill>
                  <a:schemeClr val="bg1"/>
                </a:solidFill>
              </a:defRPr>
            </a:lvl1pPr>
          </a:lstStyle>
          <a:p>
            <a:pPr lvl="0"/>
            <a:r>
              <a:rPr lang="nl-NL" noProof="0" smtClean="0"/>
              <a:t>Klik om de modelstijlen te bewerken</a:t>
            </a:r>
          </a:p>
        </p:txBody>
      </p:sp>
    </p:spTree>
    <p:extLst>
      <p:ext uri="{BB962C8B-B14F-4D97-AF65-F5344CB8AC3E}">
        <p14:creationId xmlns:p14="http://schemas.microsoft.com/office/powerpoint/2010/main" val="800970422"/>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userDrawn="1">
  <p:cSld name="Title ope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10800" y="0"/>
            <a:ext cx="9154800" cy="422910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
        <p:nvSpPr>
          <p:cNvPr id="6" name="Title 1"/>
          <p:cNvSpPr>
            <a:spLocks noGrp="1"/>
          </p:cNvSpPr>
          <p:nvPr>
            <p:ph type="ctrTitle"/>
          </p:nvPr>
        </p:nvSpPr>
        <p:spPr>
          <a:xfrm>
            <a:off x="1719743" y="4509120"/>
            <a:ext cx="6955945" cy="434380"/>
          </a:xfrm>
          <a:prstGeom prst="rect">
            <a:avLst/>
          </a:prstGeom>
        </p:spPr>
        <p:txBody>
          <a:bodyPr lIns="0" tIns="0" rIns="0" bIns="0" anchor="ctr" anchorCtr="0"/>
          <a:lstStyle>
            <a:lvl1pPr algn="l">
              <a:defRPr sz="3600" baseline="0">
                <a:solidFill>
                  <a:srgbClr val="0C3451"/>
                </a:solidFill>
              </a:defRPr>
            </a:lvl1pPr>
          </a:lstStyle>
          <a:p>
            <a:r>
              <a:rPr lang="nl-NL" noProof="0" smtClean="0"/>
              <a:t>Klik om de stijl te bewerken</a:t>
            </a:r>
            <a:endParaRPr lang="en-GB" noProof="0" dirty="0"/>
          </a:p>
        </p:txBody>
      </p:sp>
      <p:sp>
        <p:nvSpPr>
          <p:cNvPr id="7" name="Subtitle 2"/>
          <p:cNvSpPr>
            <a:spLocks noGrp="1"/>
          </p:cNvSpPr>
          <p:nvPr>
            <p:ph type="subTitle" idx="1"/>
          </p:nvPr>
        </p:nvSpPr>
        <p:spPr>
          <a:xfrm>
            <a:off x="1719743" y="5085184"/>
            <a:ext cx="6955945" cy="288032"/>
          </a:xfrm>
          <a:prstGeom prst="rect">
            <a:avLst/>
          </a:prstGeom>
        </p:spPr>
        <p:txBody>
          <a:bodyPr lIns="0" tIns="0" rIns="0" bIns="0" anchor="ctr" anchorCtr="0"/>
          <a:lstStyle>
            <a:lvl1pPr marL="0" indent="0" algn="l">
              <a:buNone/>
              <a:defRPr sz="1800" baseline="0">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9" name="Textplatzhalter 7"/>
          <p:cNvSpPr>
            <a:spLocks noGrp="1"/>
          </p:cNvSpPr>
          <p:nvPr>
            <p:ph type="body" sz="quarter" idx="12"/>
          </p:nvPr>
        </p:nvSpPr>
        <p:spPr>
          <a:xfrm>
            <a:off x="1719743" y="5517009"/>
            <a:ext cx="6955945" cy="215900"/>
          </a:xfrm>
          <a:prstGeom prst="rect">
            <a:avLst/>
          </a:prstGeom>
        </p:spPr>
        <p:txBody>
          <a:bodyPr lIns="0" tIns="0" rIns="0" bIns="0"/>
          <a:lstStyle>
            <a:lvl1pPr algn="l">
              <a:defRPr sz="180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402111089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72428403-D5DA-4B2C-A8BA-B5592D71182D}"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3" y="1989138"/>
            <a:ext cx="8207375" cy="4027378"/>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207375"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284767720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46A96361-BC7F-4E38-9C18-C0B7A142AAFC}"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32249"/>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3225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58225985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Headline, Subline and Content">
    <p:spTree>
      <p:nvGrpSpPr>
        <p:cNvPr id="1" name=""/>
        <p:cNvGrpSpPr/>
        <p:nvPr/>
      </p:nvGrpSpPr>
      <p:grpSpPr>
        <a:xfrm>
          <a:off x="0" y="0"/>
          <a:ext cx="0" cy="0"/>
          <a:chOff x="0" y="0"/>
          <a:chExt cx="0" cy="0"/>
        </a:xfrm>
      </p:grpSpPr>
      <p:sp>
        <p:nvSpPr>
          <p:cNvPr id="5" name="Textfeld 6"/>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30D1AF7D-05C9-45DE-923A-5238AE41ACBC}"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62213"/>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10"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126372296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23F7957B-2B67-4995-A36E-A07A80EA7D1B}"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66363"/>
            <a:ext cx="3959223" cy="3550153"/>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213631220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1_Headline and Content">
    <p:spTree>
      <p:nvGrpSpPr>
        <p:cNvPr id="1" name=""/>
        <p:cNvGrpSpPr/>
        <p:nvPr/>
      </p:nvGrpSpPr>
      <p:grpSpPr>
        <a:xfrm>
          <a:off x="0" y="0"/>
          <a:ext cx="0" cy="0"/>
          <a:chOff x="0" y="0"/>
          <a:chExt cx="0" cy="0"/>
        </a:xfrm>
      </p:grpSpPr>
      <p:sp>
        <p:nvSpPr>
          <p:cNvPr id="4" name="Textfeld 5"/>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C597E796-39EB-45D5-AE05-9A3175F0F6A8}"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1989138"/>
            <a:ext cx="8191500" cy="4032250"/>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2618996275"/>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1_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F4C7FD18-F296-4768-8DD5-92CAF890AE4C}"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1820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18204"/>
          </a:xfrm>
          <a:prstGeom prst="rect">
            <a:avLst/>
          </a:prstGeom>
        </p:spPr>
        <p:txBody>
          <a:bodyPr/>
          <a:lstStyle>
            <a:lvl1pPr>
              <a:defRPr baseline="0"/>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5101110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1_Headline, Subline and Content">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21E62DEB-4E37-45A7-B8F6-38D7A43C5A2A}"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57341"/>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7"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2529996704"/>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1_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B64FF935-FDF9-4B8B-8A95-6186CBD3699E}"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45585"/>
            <a:ext cx="3959223" cy="3570931"/>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127442862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preserve="1" userDrawn="1">
  <p:cSld name="End of Presentatio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115851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838200"/>
          </a:xfrm>
          <a:prstGeom prst="rect">
            <a:avLst/>
          </a:prstGeom>
        </p:spPr>
        <p:txBody>
          <a:bodyPr/>
          <a:lstStyle/>
          <a:p>
            <a:r>
              <a:rPr lang="en-US" smtClean="0"/>
              <a:t>Click to edit Master title style</a:t>
            </a:r>
            <a:endParaRPr lang="nl-NL"/>
          </a:p>
        </p:txBody>
      </p:sp>
      <p:sp>
        <p:nvSpPr>
          <p:cNvPr id="3" name="Content Placeholder 2"/>
          <p:cNvSpPr>
            <a:spLocks noGrp="1"/>
          </p:cNvSpPr>
          <p:nvPr>
            <p:ph idx="1"/>
          </p:nvPr>
        </p:nvSpPr>
        <p:spPr>
          <a:xfrm>
            <a:off x="457200" y="2286000"/>
            <a:ext cx="8229600" cy="38401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97FE04B-5143-4C74-8ABA-C9252346646C}" type="slidenum">
              <a:rPr lang="en-GB" altLang="en-US"/>
              <a:pPr>
                <a:defRPr/>
              </a:pPr>
              <a:t>‹#›</a:t>
            </a:fld>
            <a:endParaRPr lang="en-GB" altLang="en-US"/>
          </a:p>
        </p:txBody>
      </p:sp>
    </p:spTree>
    <p:extLst>
      <p:ext uri="{BB962C8B-B14F-4D97-AF65-F5344CB8AC3E}">
        <p14:creationId xmlns:p14="http://schemas.microsoft.com/office/powerpoint/2010/main" val="2780498951"/>
      </p:ext>
    </p:extLst>
  </p:cSld>
  <p:clrMapOvr>
    <a:masterClrMapping/>
  </p:clrMapOvr>
  <p:transition>
    <p:fade/>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preserve="1" userDrawn="1">
  <p:cSld name="Title locked">
    <p:spTree>
      <p:nvGrpSpPr>
        <p:cNvPr id="1" name=""/>
        <p:cNvGrpSpPr/>
        <p:nvPr/>
      </p:nvGrpSpPr>
      <p:grpSpPr>
        <a:xfrm>
          <a:off x="0" y="0"/>
          <a:ext cx="0" cy="0"/>
          <a:chOff x="0" y="0"/>
          <a:chExt cx="0" cy="0"/>
        </a:xfrm>
      </p:grpSpPr>
      <p:pic>
        <p:nvPicPr>
          <p:cNvPr id="5" name="Grafik 7"/>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p:cNvSpPr>
            <a:spLocks noGrp="1"/>
          </p:cNvSpPr>
          <p:nvPr>
            <p:ph type="ctrTitle"/>
          </p:nvPr>
        </p:nvSpPr>
        <p:spPr>
          <a:xfrm>
            <a:off x="468313" y="3789070"/>
            <a:ext cx="8207375" cy="434380"/>
          </a:xfrm>
          <a:prstGeom prst="rect">
            <a:avLst/>
          </a:prstGeom>
        </p:spPr>
        <p:txBody>
          <a:bodyPr lIns="0" tIns="0" rIns="0" bIns="0" anchor="ctr" anchorCtr="0"/>
          <a:lstStyle>
            <a:lvl1pPr algn="ctr">
              <a:defRPr sz="3600" baseline="0">
                <a:solidFill>
                  <a:schemeClr val="bg1"/>
                </a:solidFill>
              </a:defRPr>
            </a:lvl1pPr>
          </a:lstStyle>
          <a:p>
            <a:r>
              <a:rPr lang="nl-NL" noProof="0" smtClean="0"/>
              <a:t>Klik om de stijl te bewerken</a:t>
            </a:r>
            <a:endParaRPr lang="en-GB" noProof="0" dirty="0"/>
          </a:p>
        </p:txBody>
      </p:sp>
      <p:sp>
        <p:nvSpPr>
          <p:cNvPr id="14" name="Subtitle 2"/>
          <p:cNvSpPr>
            <a:spLocks noGrp="1"/>
          </p:cNvSpPr>
          <p:nvPr>
            <p:ph type="subTitle" idx="1"/>
          </p:nvPr>
        </p:nvSpPr>
        <p:spPr>
          <a:xfrm>
            <a:off x="468313" y="4365134"/>
            <a:ext cx="8207375" cy="288032"/>
          </a:xfrm>
          <a:prstGeom prst="rect">
            <a:avLst/>
          </a:prstGeom>
        </p:spPr>
        <p:txBody>
          <a:bodyPr lIns="0" tIns="0" rIns="0" bIns="0" anchor="ctr" anchorCtr="0"/>
          <a:lstStyle>
            <a:lvl1pPr marL="0" indent="0" algn="ctr">
              <a:buNone/>
              <a:defRPr sz="1800" baseline="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15" name="Textplatzhalter 7"/>
          <p:cNvSpPr>
            <a:spLocks noGrp="1"/>
          </p:cNvSpPr>
          <p:nvPr>
            <p:ph type="body" sz="quarter" idx="12"/>
          </p:nvPr>
        </p:nvSpPr>
        <p:spPr>
          <a:xfrm>
            <a:off x="468313" y="4796959"/>
            <a:ext cx="8207375" cy="215900"/>
          </a:xfrm>
          <a:prstGeom prst="rect">
            <a:avLst/>
          </a:prstGeom>
        </p:spPr>
        <p:txBody>
          <a:bodyPr lIns="0" tIns="0" rIns="0" bIns="0"/>
          <a:lstStyle>
            <a:lvl1pPr algn="ctr">
              <a:defRPr sz="1800" baseline="0">
                <a:solidFill>
                  <a:schemeClr val="bg1"/>
                </a:solidFill>
              </a:defRPr>
            </a:lvl1pPr>
          </a:lstStyle>
          <a:p>
            <a:pPr lvl="0"/>
            <a:r>
              <a:rPr lang="nl-NL" noProof="0" smtClean="0"/>
              <a:t>Klik om de modelstijlen te bewerken</a:t>
            </a:r>
          </a:p>
        </p:txBody>
      </p:sp>
    </p:spTree>
    <p:extLst>
      <p:ext uri="{BB962C8B-B14F-4D97-AF65-F5344CB8AC3E}">
        <p14:creationId xmlns:p14="http://schemas.microsoft.com/office/powerpoint/2010/main" val="260990613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preserve="1" userDrawn="1">
  <p:cSld name="Title ope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10800" y="0"/>
            <a:ext cx="9154800" cy="422910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
        <p:nvSpPr>
          <p:cNvPr id="6" name="Title 1"/>
          <p:cNvSpPr>
            <a:spLocks noGrp="1"/>
          </p:cNvSpPr>
          <p:nvPr>
            <p:ph type="ctrTitle"/>
          </p:nvPr>
        </p:nvSpPr>
        <p:spPr>
          <a:xfrm>
            <a:off x="1719743" y="4509120"/>
            <a:ext cx="6955945" cy="434380"/>
          </a:xfrm>
          <a:prstGeom prst="rect">
            <a:avLst/>
          </a:prstGeom>
        </p:spPr>
        <p:txBody>
          <a:bodyPr lIns="0" tIns="0" rIns="0" bIns="0" anchor="ctr" anchorCtr="0"/>
          <a:lstStyle>
            <a:lvl1pPr algn="l">
              <a:defRPr sz="3600" baseline="0">
                <a:solidFill>
                  <a:srgbClr val="0C3451"/>
                </a:solidFill>
              </a:defRPr>
            </a:lvl1pPr>
          </a:lstStyle>
          <a:p>
            <a:r>
              <a:rPr lang="nl-NL" noProof="0" smtClean="0"/>
              <a:t>Klik om de stijl te bewerken</a:t>
            </a:r>
            <a:endParaRPr lang="en-GB" noProof="0" dirty="0"/>
          </a:p>
        </p:txBody>
      </p:sp>
      <p:sp>
        <p:nvSpPr>
          <p:cNvPr id="7" name="Subtitle 2"/>
          <p:cNvSpPr>
            <a:spLocks noGrp="1"/>
          </p:cNvSpPr>
          <p:nvPr>
            <p:ph type="subTitle" idx="1"/>
          </p:nvPr>
        </p:nvSpPr>
        <p:spPr>
          <a:xfrm>
            <a:off x="1719743" y="5085184"/>
            <a:ext cx="6955945" cy="288032"/>
          </a:xfrm>
          <a:prstGeom prst="rect">
            <a:avLst/>
          </a:prstGeom>
        </p:spPr>
        <p:txBody>
          <a:bodyPr lIns="0" tIns="0" rIns="0" bIns="0" anchor="ctr" anchorCtr="0"/>
          <a:lstStyle>
            <a:lvl1pPr marL="0" indent="0" algn="l">
              <a:buNone/>
              <a:defRPr sz="1800" baseline="0">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noProof="0" smtClean="0"/>
              <a:t>Klik om de ondertitelstijl van het model te bewerken</a:t>
            </a:r>
            <a:endParaRPr lang="en-GB" noProof="0" dirty="0" smtClean="0"/>
          </a:p>
        </p:txBody>
      </p:sp>
      <p:sp>
        <p:nvSpPr>
          <p:cNvPr id="9" name="Textplatzhalter 7"/>
          <p:cNvSpPr>
            <a:spLocks noGrp="1"/>
          </p:cNvSpPr>
          <p:nvPr>
            <p:ph type="body" sz="quarter" idx="12"/>
          </p:nvPr>
        </p:nvSpPr>
        <p:spPr>
          <a:xfrm>
            <a:off x="1719743" y="5517009"/>
            <a:ext cx="6955945" cy="215900"/>
          </a:xfrm>
          <a:prstGeom prst="rect">
            <a:avLst/>
          </a:prstGeom>
        </p:spPr>
        <p:txBody>
          <a:bodyPr lIns="0" tIns="0" rIns="0" bIns="0"/>
          <a:lstStyle>
            <a:lvl1pPr algn="l">
              <a:defRPr sz="180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413341956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Headline and Content">
    <p:spTree>
      <p:nvGrpSpPr>
        <p:cNvPr id="1" name=""/>
        <p:cNvGrpSpPr/>
        <p:nvPr/>
      </p:nvGrpSpPr>
      <p:grpSpPr>
        <a:xfrm>
          <a:off x="0" y="0"/>
          <a:ext cx="0" cy="0"/>
          <a:chOff x="0" y="0"/>
          <a:chExt cx="0" cy="0"/>
        </a:xfrm>
      </p:grpSpPr>
      <p:sp>
        <p:nvSpPr>
          <p:cNvPr id="4" name="Textfeld 4"/>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CA890FA1-12EC-4B53-B7DC-0910419682FC}"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3" y="1989138"/>
            <a:ext cx="8207375" cy="4027378"/>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207375"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327856619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7F58A59B-9979-45A3-A378-52AF65796EDA}"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32249"/>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32250"/>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326937743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Headline, Subline and Content">
    <p:spTree>
      <p:nvGrpSpPr>
        <p:cNvPr id="1" name=""/>
        <p:cNvGrpSpPr/>
        <p:nvPr/>
      </p:nvGrpSpPr>
      <p:grpSpPr>
        <a:xfrm>
          <a:off x="0" y="0"/>
          <a:ext cx="0" cy="0"/>
          <a:chOff x="0" y="0"/>
          <a:chExt cx="0" cy="0"/>
        </a:xfrm>
      </p:grpSpPr>
      <p:sp>
        <p:nvSpPr>
          <p:cNvPr id="5" name="Textfeld 6"/>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72076606-7EE8-4153-BA78-DA6F2896A303}"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62213"/>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10"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84806909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0FDE20B2-336E-47CF-9663-3B14869514E4}"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66363"/>
            <a:ext cx="3959223" cy="3550153"/>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169748171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1_Headline and Content">
    <p:spTree>
      <p:nvGrpSpPr>
        <p:cNvPr id="1" name=""/>
        <p:cNvGrpSpPr/>
        <p:nvPr/>
      </p:nvGrpSpPr>
      <p:grpSpPr>
        <a:xfrm>
          <a:off x="0" y="0"/>
          <a:ext cx="0" cy="0"/>
          <a:chOff x="0" y="0"/>
          <a:chExt cx="0" cy="0"/>
        </a:xfrm>
      </p:grpSpPr>
      <p:sp>
        <p:nvSpPr>
          <p:cNvPr id="4" name="Textfeld 5"/>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ED3940D8-740F-41D0-99E9-568F570FD791}"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1989138"/>
            <a:ext cx="8191500" cy="4032250"/>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2"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Tree>
    <p:extLst>
      <p:ext uri="{BB962C8B-B14F-4D97-AF65-F5344CB8AC3E}">
        <p14:creationId xmlns:p14="http://schemas.microsoft.com/office/powerpoint/2010/main" val="39098466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1_Headline, Content and Picture">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846F4176-F592-4A2C-A680-93A0FF35426C}"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6" name="Content Placeholder 2"/>
          <p:cNvSpPr>
            <a:spLocks noGrp="1"/>
          </p:cNvSpPr>
          <p:nvPr>
            <p:ph idx="1"/>
          </p:nvPr>
        </p:nvSpPr>
        <p:spPr>
          <a:xfrm>
            <a:off x="468314" y="1989138"/>
            <a:ext cx="3959224" cy="401820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7"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3" name="Picture Placeholder 2"/>
          <p:cNvSpPr>
            <a:spLocks noGrp="1"/>
          </p:cNvSpPr>
          <p:nvPr>
            <p:ph type="pic" sz="quarter" idx="11"/>
          </p:nvPr>
        </p:nvSpPr>
        <p:spPr>
          <a:xfrm>
            <a:off x="4722813" y="1989138"/>
            <a:ext cx="3937000" cy="4018204"/>
          </a:xfrm>
          <a:prstGeom prst="rect">
            <a:avLst/>
          </a:prstGeom>
        </p:spPr>
        <p:txBody>
          <a:bodyPr/>
          <a:lstStyle>
            <a:lvl1pPr>
              <a:defRPr baseline="0"/>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289221041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1_Headline, Subline and Content">
    <p:spTree>
      <p:nvGrpSpPr>
        <p:cNvPr id="1" name=""/>
        <p:cNvGrpSpPr/>
        <p:nvPr/>
      </p:nvGrpSpPr>
      <p:grpSpPr>
        <a:xfrm>
          <a:off x="0" y="0"/>
          <a:ext cx="0" cy="0"/>
          <a:chOff x="0" y="0"/>
          <a:chExt cx="0" cy="0"/>
        </a:xfrm>
      </p:grpSpPr>
      <p:sp>
        <p:nvSpPr>
          <p:cNvPr id="5"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CEF62B83-C6CC-4EE5-BA8C-97D3493EDB1D}"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3" name="Content Placeholder 2"/>
          <p:cNvSpPr>
            <a:spLocks noGrp="1"/>
          </p:cNvSpPr>
          <p:nvPr>
            <p:ph idx="1"/>
          </p:nvPr>
        </p:nvSpPr>
        <p:spPr>
          <a:xfrm>
            <a:off x="468314" y="2457341"/>
            <a:ext cx="8191500" cy="3559175"/>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9"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7"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Tree>
    <p:extLst>
      <p:ext uri="{BB962C8B-B14F-4D97-AF65-F5344CB8AC3E}">
        <p14:creationId xmlns:p14="http://schemas.microsoft.com/office/powerpoint/2010/main" val="317048175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1_Headline, Subline, Content and Picture">
    <p:spTree>
      <p:nvGrpSpPr>
        <p:cNvPr id="1" name=""/>
        <p:cNvGrpSpPr/>
        <p:nvPr/>
      </p:nvGrpSpPr>
      <p:grpSpPr>
        <a:xfrm>
          <a:off x="0" y="0"/>
          <a:ext cx="0" cy="0"/>
          <a:chOff x="0" y="0"/>
          <a:chExt cx="0" cy="0"/>
        </a:xfrm>
      </p:grpSpPr>
      <p:sp>
        <p:nvSpPr>
          <p:cNvPr id="7" name="Textfeld 7"/>
          <p:cNvSpPr txBox="1">
            <a:spLocks noChangeArrowheads="1"/>
          </p:cNvSpPr>
          <p:nvPr userDrawn="1"/>
        </p:nvSpPr>
        <p:spPr bwMode="auto">
          <a:xfrm>
            <a:off x="8443913" y="111125"/>
            <a:ext cx="5762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fld id="{378F98AE-9817-4464-960E-D3C6165F263E}" type="slidenum">
              <a:rPr lang="de-DE" altLang="en-US" sz="1000" smtClean="0">
                <a:solidFill>
                  <a:srgbClr val="7F7F7F"/>
                </a:solidFill>
                <a:ea typeface="Geneva" charset="-128"/>
              </a:rPr>
              <a:pPr algn="r" eaLnBrk="1" hangingPunct="1">
                <a:defRPr/>
              </a:pPr>
              <a:t>‹#›</a:t>
            </a:fld>
            <a:endParaRPr lang="de-DE" altLang="en-US" sz="1000" smtClean="0">
              <a:solidFill>
                <a:srgbClr val="7F7F7F"/>
              </a:solidFill>
              <a:ea typeface="Geneva" charset="-128"/>
            </a:endParaRPr>
          </a:p>
        </p:txBody>
      </p:sp>
      <p:sp>
        <p:nvSpPr>
          <p:cNvPr id="5" name="Content Placeholder 2"/>
          <p:cNvSpPr>
            <a:spLocks noGrp="1"/>
          </p:cNvSpPr>
          <p:nvPr>
            <p:ph idx="1"/>
          </p:nvPr>
        </p:nvSpPr>
        <p:spPr>
          <a:xfrm>
            <a:off x="468315" y="2445585"/>
            <a:ext cx="3959223" cy="3570931"/>
          </a:xfrm>
          <a:prstGeom prst="rect">
            <a:avLst/>
          </a:prstGeom>
        </p:spPr>
        <p:txBody>
          <a:bodyPr lIns="0" tIns="0" rIns="0" bIns="0"/>
          <a:lstStyle>
            <a:lvl1pPr marL="342900" indent="-342900">
              <a:buFont typeface="Wingdings" panose="05000000000000000000" pitchFamily="2" charset="2"/>
              <a:buChar char="§"/>
              <a:defRPr sz="1800" baseline="0"/>
            </a:lvl1pPr>
          </a:lstStyle>
          <a:p>
            <a:pPr lvl="0"/>
            <a:r>
              <a:rPr lang="nl-NL" noProof="0" smtClean="0"/>
              <a:t>Klik om de modelstijlen te bewerken</a:t>
            </a:r>
          </a:p>
        </p:txBody>
      </p:sp>
      <p:sp>
        <p:nvSpPr>
          <p:cNvPr id="4" name="Textplatzhalter 3"/>
          <p:cNvSpPr>
            <a:spLocks noGrp="1"/>
          </p:cNvSpPr>
          <p:nvPr>
            <p:ph type="body" sz="quarter" idx="12"/>
          </p:nvPr>
        </p:nvSpPr>
        <p:spPr>
          <a:xfrm>
            <a:off x="468313" y="1704132"/>
            <a:ext cx="8191500" cy="330507"/>
          </a:xfrm>
          <a:prstGeom prst="rect">
            <a:avLst/>
          </a:prstGeom>
        </p:spPr>
        <p:txBody>
          <a:bodyPr lIns="0" tIns="0" rIns="0" bIns="0"/>
          <a:lstStyle>
            <a:lvl1pPr>
              <a:defRPr sz="1800" b="1" i="0" baseline="0">
                <a:solidFill>
                  <a:schemeClr val="tx1"/>
                </a:solidFill>
              </a:defRPr>
            </a:lvl1pPr>
          </a:lstStyle>
          <a:p>
            <a:pPr lvl="0"/>
            <a:r>
              <a:rPr lang="nl-NL" noProof="0" smtClean="0"/>
              <a:t>Klik om de modelstijlen te bewerken</a:t>
            </a:r>
          </a:p>
        </p:txBody>
      </p:sp>
      <p:sp>
        <p:nvSpPr>
          <p:cNvPr id="10" name="Textplatzhalter 41"/>
          <p:cNvSpPr>
            <a:spLocks noGrp="1"/>
          </p:cNvSpPr>
          <p:nvPr>
            <p:ph type="body" sz="quarter" idx="10"/>
          </p:nvPr>
        </p:nvSpPr>
        <p:spPr>
          <a:xfrm>
            <a:off x="468313" y="1166813"/>
            <a:ext cx="8191500" cy="431800"/>
          </a:xfrm>
          <a:prstGeom prst="rect">
            <a:avLst/>
          </a:prstGeom>
        </p:spPr>
        <p:txBody>
          <a:bodyPr lIns="0" tIns="0" rIns="0" bIns="0"/>
          <a:lstStyle>
            <a:lvl1pPr>
              <a:defRPr sz="3000" b="1" i="0" baseline="0">
                <a:solidFill>
                  <a:srgbClr val="0C3451"/>
                </a:solidFill>
                <a:latin typeface="+mj-lt"/>
              </a:defRPr>
            </a:lvl1pPr>
          </a:lstStyle>
          <a:p>
            <a:pPr lvl="0"/>
            <a:r>
              <a:rPr lang="nl-NL" noProof="0" smtClean="0"/>
              <a:t>Klik om de modelstijlen te bewerken</a:t>
            </a:r>
          </a:p>
        </p:txBody>
      </p:sp>
      <p:sp>
        <p:nvSpPr>
          <p:cNvPr id="6" name="Picture Placeholder 5"/>
          <p:cNvSpPr>
            <a:spLocks noGrp="1"/>
          </p:cNvSpPr>
          <p:nvPr>
            <p:ph type="pic" sz="quarter" idx="13"/>
          </p:nvPr>
        </p:nvSpPr>
        <p:spPr>
          <a:xfrm>
            <a:off x="4722813" y="2457341"/>
            <a:ext cx="3937000" cy="3559175"/>
          </a:xfrm>
          <a:prstGeom prst="rect">
            <a:avLst/>
          </a:prstGeom>
        </p:spPr>
        <p:txBody>
          <a:bodyPr/>
          <a:lstStyle>
            <a:lvl1pPr>
              <a:defRPr/>
            </a:lvl1pPr>
          </a:lstStyle>
          <a:p>
            <a:pPr lvl="0"/>
            <a:r>
              <a:rPr lang="nl-NL" noProof="0" smtClean="0"/>
              <a:t>Klik op het pictogram als u een afbeelding wilt toevoegen</a:t>
            </a:r>
            <a:endParaRPr lang="en-GB" noProof="0" dirty="0"/>
          </a:p>
        </p:txBody>
      </p:sp>
    </p:spTree>
    <p:extLst>
      <p:ext uri="{BB962C8B-B14F-4D97-AF65-F5344CB8AC3E}">
        <p14:creationId xmlns:p14="http://schemas.microsoft.com/office/powerpoint/2010/main" val="218928956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preserve="1" userDrawn="1">
  <p:cSld name="End of Presentation">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6152406"/>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smtClean="0"/>
              <a:t>Klik om de stijl te bewerken</a:t>
            </a:r>
            <a:endParaRPr lang="nl-NL"/>
          </a:p>
        </p:txBody>
      </p:sp>
      <p:sp>
        <p:nvSpPr>
          <p:cNvPr id="3" name="Tijdelijke aanduiding voor inhoud 2"/>
          <p:cNvSpPr>
            <a:spLocks noGrp="1"/>
          </p:cNvSpPr>
          <p:nvPr>
            <p:ph idx="1"/>
          </p:nvPr>
        </p:nvSpPr>
        <p:spPr/>
        <p:txBody>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4" name="Tijdelijke aanduiding voor datum 3"/>
          <p:cNvSpPr>
            <a:spLocks noGrp="1"/>
          </p:cNvSpPr>
          <p:nvPr>
            <p:ph type="dt" sz="half" idx="10"/>
          </p:nvPr>
        </p:nvSpPr>
        <p:spPr/>
        <p:txBody>
          <a:bodyPr/>
          <a:lstStyle>
            <a:lvl1pPr>
              <a:defRPr/>
            </a:lvl1pPr>
          </a:lstStyle>
          <a:p>
            <a:endParaRPr lang="en-GB" altLang="nl-NL"/>
          </a:p>
        </p:txBody>
      </p:sp>
      <p:sp>
        <p:nvSpPr>
          <p:cNvPr id="5" name="Tijdelijke aanduiding voor voettekst 4"/>
          <p:cNvSpPr>
            <a:spLocks noGrp="1"/>
          </p:cNvSpPr>
          <p:nvPr>
            <p:ph type="ftr" sz="quarter" idx="11"/>
          </p:nvPr>
        </p:nvSpPr>
        <p:spPr/>
        <p:txBody>
          <a:bodyPr/>
          <a:lstStyle>
            <a:lvl1pPr>
              <a:defRPr/>
            </a:lvl1pPr>
          </a:lstStyle>
          <a:p>
            <a:endParaRPr lang="en-GB" altLang="nl-NL"/>
          </a:p>
        </p:txBody>
      </p:sp>
      <p:sp>
        <p:nvSpPr>
          <p:cNvPr id="6" name="Tijdelijke aanduiding voor dianummer 5"/>
          <p:cNvSpPr>
            <a:spLocks noGrp="1"/>
          </p:cNvSpPr>
          <p:nvPr>
            <p:ph type="sldNum" sz="quarter" idx="12"/>
          </p:nvPr>
        </p:nvSpPr>
        <p:spPr/>
        <p:txBody>
          <a:bodyPr/>
          <a:lstStyle>
            <a:lvl1pPr>
              <a:defRPr/>
            </a:lvl1pPr>
          </a:lstStyle>
          <a:p>
            <a:fld id="{A39E8675-1089-45AF-9C6E-A5275C186A1F}" type="slidenum">
              <a:rPr lang="en-GB" altLang="nl-NL"/>
              <a:pPr/>
              <a:t>‹#›</a:t>
            </a:fld>
            <a:endParaRPr lang="en-GB" altLang="nl-NL"/>
          </a:p>
        </p:txBody>
      </p:sp>
    </p:spTree>
    <p:extLst>
      <p:ext uri="{BB962C8B-B14F-4D97-AF65-F5344CB8AC3E}">
        <p14:creationId xmlns:p14="http://schemas.microsoft.com/office/powerpoint/2010/main" val="2906844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 Target="../slides/slide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50.xml"/><Relationship Id="rId18" Type="http://schemas.openxmlformats.org/officeDocument/2006/relationships/slideLayout" Target="../slideLayouts/slideLayout55.xml"/><Relationship Id="rId26" Type="http://schemas.openxmlformats.org/officeDocument/2006/relationships/slideLayout" Target="../slideLayouts/slideLayout63.xml"/><Relationship Id="rId39" Type="http://schemas.openxmlformats.org/officeDocument/2006/relationships/theme" Target="../theme/theme4.xml"/><Relationship Id="rId21" Type="http://schemas.openxmlformats.org/officeDocument/2006/relationships/slideLayout" Target="../slideLayouts/slideLayout58.xml"/><Relationship Id="rId34" Type="http://schemas.openxmlformats.org/officeDocument/2006/relationships/slideLayout" Target="../slideLayouts/slideLayout71.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6" Type="http://schemas.openxmlformats.org/officeDocument/2006/relationships/slideLayout" Target="../slideLayouts/slideLayout53.xml"/><Relationship Id="rId20" Type="http://schemas.openxmlformats.org/officeDocument/2006/relationships/slideLayout" Target="../slideLayouts/slideLayout57.xml"/><Relationship Id="rId29" Type="http://schemas.openxmlformats.org/officeDocument/2006/relationships/slideLayout" Target="../slideLayouts/slideLayout66.xml"/><Relationship Id="rId41" Type="http://schemas.openxmlformats.org/officeDocument/2006/relationships/slide" Target="../slides/slide2.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24" Type="http://schemas.openxmlformats.org/officeDocument/2006/relationships/slideLayout" Target="../slideLayouts/slideLayout61.xml"/><Relationship Id="rId32" Type="http://schemas.openxmlformats.org/officeDocument/2006/relationships/slideLayout" Target="../slideLayouts/slideLayout69.xml"/><Relationship Id="rId37" Type="http://schemas.openxmlformats.org/officeDocument/2006/relationships/slideLayout" Target="../slideLayouts/slideLayout74.xml"/><Relationship Id="rId40" Type="http://schemas.openxmlformats.org/officeDocument/2006/relationships/image" Target="../media/image1.jpeg"/><Relationship Id="rId5" Type="http://schemas.openxmlformats.org/officeDocument/2006/relationships/slideLayout" Target="../slideLayouts/slideLayout42.xml"/><Relationship Id="rId15" Type="http://schemas.openxmlformats.org/officeDocument/2006/relationships/slideLayout" Target="../slideLayouts/slideLayout52.xml"/><Relationship Id="rId23" Type="http://schemas.openxmlformats.org/officeDocument/2006/relationships/slideLayout" Target="../slideLayouts/slideLayout60.xml"/><Relationship Id="rId28" Type="http://schemas.openxmlformats.org/officeDocument/2006/relationships/slideLayout" Target="../slideLayouts/slideLayout65.xml"/><Relationship Id="rId36" Type="http://schemas.openxmlformats.org/officeDocument/2006/relationships/slideLayout" Target="../slideLayouts/slideLayout73.xml"/><Relationship Id="rId10" Type="http://schemas.openxmlformats.org/officeDocument/2006/relationships/slideLayout" Target="../slideLayouts/slideLayout47.xml"/><Relationship Id="rId19" Type="http://schemas.openxmlformats.org/officeDocument/2006/relationships/slideLayout" Target="../slideLayouts/slideLayout56.xml"/><Relationship Id="rId31" Type="http://schemas.openxmlformats.org/officeDocument/2006/relationships/slideLayout" Target="../slideLayouts/slideLayout68.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slideLayout" Target="../slideLayouts/slideLayout51.xml"/><Relationship Id="rId22" Type="http://schemas.openxmlformats.org/officeDocument/2006/relationships/slideLayout" Target="../slideLayouts/slideLayout59.xml"/><Relationship Id="rId27" Type="http://schemas.openxmlformats.org/officeDocument/2006/relationships/slideLayout" Target="../slideLayouts/slideLayout64.xml"/><Relationship Id="rId30" Type="http://schemas.openxmlformats.org/officeDocument/2006/relationships/slideLayout" Target="../slideLayouts/slideLayout67.xml"/><Relationship Id="rId35" Type="http://schemas.openxmlformats.org/officeDocument/2006/relationships/slideLayout" Target="../slideLayouts/slideLayout72.xml"/><Relationship Id="rId8" Type="http://schemas.openxmlformats.org/officeDocument/2006/relationships/slideLayout" Target="../slideLayouts/slideLayout45.xml"/><Relationship Id="rId3" Type="http://schemas.openxmlformats.org/officeDocument/2006/relationships/slideLayout" Target="../slideLayouts/slideLayout40.xml"/><Relationship Id="rId12" Type="http://schemas.openxmlformats.org/officeDocument/2006/relationships/slideLayout" Target="../slideLayouts/slideLayout49.xml"/><Relationship Id="rId17" Type="http://schemas.openxmlformats.org/officeDocument/2006/relationships/slideLayout" Target="../slideLayouts/slideLayout54.xml"/><Relationship Id="rId25" Type="http://schemas.openxmlformats.org/officeDocument/2006/relationships/slideLayout" Target="../slideLayouts/slideLayout62.xml"/><Relationship Id="rId33" Type="http://schemas.openxmlformats.org/officeDocument/2006/relationships/slideLayout" Target="../slideLayouts/slideLayout70.xml"/><Relationship Id="rId38" Type="http://schemas.openxmlformats.org/officeDocument/2006/relationships/slideLayout" Target="../slideLayouts/slideLayout7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3.xml"/><Relationship Id="rId13" Type="http://schemas.openxmlformats.org/officeDocument/2006/relationships/slideLayout" Target="../slideLayouts/slideLayout88.xml"/><Relationship Id="rId3" Type="http://schemas.openxmlformats.org/officeDocument/2006/relationships/slideLayout" Target="../slideLayouts/slideLayout78.xml"/><Relationship Id="rId7" Type="http://schemas.openxmlformats.org/officeDocument/2006/relationships/slideLayout" Target="../slideLayouts/slideLayout82.xml"/><Relationship Id="rId12" Type="http://schemas.openxmlformats.org/officeDocument/2006/relationships/slideLayout" Target="../slideLayouts/slideLayout87.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1" Type="http://schemas.openxmlformats.org/officeDocument/2006/relationships/slideLayout" Target="../slideLayouts/slideLayout86.xml"/><Relationship Id="rId5" Type="http://schemas.openxmlformats.org/officeDocument/2006/relationships/slideLayout" Target="../slideLayouts/slideLayout80.xml"/><Relationship Id="rId15" Type="http://schemas.openxmlformats.org/officeDocument/2006/relationships/image" Target="../media/image3.jpeg"/><Relationship Id="rId10" Type="http://schemas.openxmlformats.org/officeDocument/2006/relationships/slideLayout" Target="../slideLayouts/slideLayout85.xml"/><Relationship Id="rId4" Type="http://schemas.openxmlformats.org/officeDocument/2006/relationships/slideLayout" Target="../slideLayouts/slideLayout79.xml"/><Relationship Id="rId9" Type="http://schemas.openxmlformats.org/officeDocument/2006/relationships/slideLayout" Target="../slideLayouts/slideLayout84.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17" Type="http://schemas.openxmlformats.org/officeDocument/2006/relationships/image" Target="../media/image8.jpeg"/><Relationship Id="rId2" Type="http://schemas.openxmlformats.org/officeDocument/2006/relationships/slideLayout" Target="../slideLayouts/slideLayout90.xml"/><Relationship Id="rId16" Type="http://schemas.openxmlformats.org/officeDocument/2006/relationships/theme" Target="../theme/theme6.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theme" Target="../theme/theme7.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 Id="rId14" Type="http://schemas.openxmlformats.org/officeDocument/2006/relationships/image" Target="../media/image3.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theme" Target="../theme/theme8.xml"/><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2" Type="http://schemas.openxmlformats.org/officeDocument/2006/relationships/slideLayout" Target="../slideLayouts/slideLayout117.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1295400"/>
            <a:ext cx="82296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nl-NL" smtClean="0"/>
              <a:t>Click to edit Master title style</a:t>
            </a:r>
          </a:p>
        </p:txBody>
      </p:sp>
      <p:sp>
        <p:nvSpPr>
          <p:cNvPr id="1027" name="Rectangle 3"/>
          <p:cNvSpPr>
            <a:spLocks noGrp="1" noChangeArrowheads="1"/>
          </p:cNvSpPr>
          <p:nvPr>
            <p:ph type="body" idx="1"/>
          </p:nvPr>
        </p:nvSpPr>
        <p:spPr bwMode="auto">
          <a:xfrm>
            <a:off x="457200" y="2286000"/>
            <a:ext cx="8229600" cy="3840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nl-NL" smtClean="0"/>
              <a:t>Click to edit Master text styles</a:t>
            </a:r>
          </a:p>
          <a:p>
            <a:pPr lvl="1"/>
            <a:r>
              <a:rPr lang="en-GB" altLang="nl-NL" smtClean="0"/>
              <a:t>Second level</a:t>
            </a:r>
          </a:p>
          <a:p>
            <a:pPr lvl="2"/>
            <a:r>
              <a:rPr lang="en-GB" altLang="nl-NL" smtClean="0"/>
              <a:t>Third level</a:t>
            </a:r>
          </a:p>
          <a:p>
            <a:pPr lvl="3"/>
            <a:r>
              <a:rPr lang="en-GB" altLang="nl-NL" smtClean="0"/>
              <a:t>Fourth level</a:t>
            </a:r>
          </a:p>
          <a:p>
            <a:pPr lvl="4"/>
            <a:r>
              <a:rPr lang="en-GB" altLang="nl-NL"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atin typeface="Arial" charset="0"/>
                <a:cs typeface="+mn-cs"/>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atin typeface="Arial" charset="0"/>
                <a:cs typeface="+mn-cs"/>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352DF7C2-8010-409E-AA81-5F3E98D64B7E}" type="slidenum">
              <a:rPr lang="en-GB" altLang="en-US"/>
              <a:pPr>
                <a:defRPr/>
              </a:pPr>
              <a:t>‹#›</a:t>
            </a:fld>
            <a:endParaRPr lang="en-GB" altLang="en-US"/>
          </a:p>
        </p:txBody>
      </p:sp>
      <p:pic>
        <p:nvPicPr>
          <p:cNvPr id="1031" name="Picture 14" descr="Vicon_slide_fond"/>
          <p:cNvPicPr>
            <a:picLocks noChangeAspect="1" noChangeArrowheads="1"/>
          </p:cNvPicPr>
          <p:nvPr/>
        </p:nvPicPr>
        <p:blipFill>
          <a:blip r:embed="rId17">
            <a:extLst>
              <a:ext uri="{28A0092B-C50C-407E-A947-70E740481C1C}">
                <a14:useLocalDpi xmlns:a14="http://schemas.microsoft.com/office/drawing/2010/main"/>
              </a:ext>
            </a:extLst>
          </a:blip>
          <a:srcRect/>
          <a:stretch>
            <a:fillRect/>
          </a:stretch>
        </p:blipFill>
        <p:spPr bwMode="auto">
          <a:xfrm>
            <a:off x="0" y="0"/>
            <a:ext cx="9145588"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2" name="Rectangle 15">
            <a:hlinkClick r:id="rId18" action="ppaction://hlinksldjump"/>
          </p:cNvPr>
          <p:cNvSpPr>
            <a:spLocks noChangeArrowheads="1"/>
          </p:cNvSpPr>
          <p:nvPr/>
        </p:nvSpPr>
        <p:spPr bwMode="auto">
          <a:xfrm>
            <a:off x="7848600" y="0"/>
            <a:ext cx="1295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defRPr/>
            </a:pPr>
            <a:endParaRPr lang="nl-NL" altLang="nl-NL" smtClean="0">
              <a:cs typeface="+mn-cs"/>
            </a:endParaRPr>
          </a:p>
        </p:txBody>
      </p:sp>
    </p:spTree>
  </p:cSld>
  <p:clrMap bg1="lt1" tx1="dk1" bg2="lt2" tx2="dk2" accent1="accent1" accent2="accent2" accent3="accent3" accent4="accent4" accent5="accent5" accent6="accent6" hlink="hlink" folHlink="folHlink"/>
  <p:sldLayoutIdLst>
    <p:sldLayoutId id="2147493016" r:id="rId1"/>
    <p:sldLayoutId id="2147493017" r:id="rId2"/>
    <p:sldLayoutId id="2147493018" r:id="rId3"/>
    <p:sldLayoutId id="2147493019" r:id="rId4"/>
    <p:sldLayoutId id="2147493020" r:id="rId5"/>
    <p:sldLayoutId id="2147493021" r:id="rId6"/>
    <p:sldLayoutId id="2147493022" r:id="rId7"/>
    <p:sldLayoutId id="2147493023" r:id="rId8"/>
    <p:sldLayoutId id="2147493024" r:id="rId9"/>
    <p:sldLayoutId id="2147493025" r:id="rId10"/>
    <p:sldLayoutId id="2147493026" r:id="rId11"/>
    <p:sldLayoutId id="2147493027" r:id="rId12"/>
    <p:sldLayoutId id="2147493028" r:id="rId13"/>
    <p:sldLayoutId id="2147493029" r:id="rId14"/>
    <p:sldLayoutId id="2147493030" r:id="rId15"/>
  </p:sldLayoutIdLst>
  <p:transition>
    <p:fade/>
  </p:transition>
  <p:txStyles>
    <p:title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p:titleStyle>
    <p:bodyStyle>
      <a:lvl1pPr marL="342900" indent="-342900" algn="l" rtl="0" eaLnBrk="0" fontAlgn="base" hangingPunct="0">
        <a:spcBef>
          <a:spcPct val="20000"/>
        </a:spcBef>
        <a:spcAft>
          <a:spcPct val="0"/>
        </a:spcAft>
        <a:buChar char="•"/>
        <a:defRPr sz="2000">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sz="1600">
          <a:solidFill>
            <a:schemeClr val="tx1"/>
          </a:solidFill>
          <a:latin typeface="+mn-lt"/>
        </a:defRPr>
      </a:lvl3pPr>
      <a:lvl4pPr marL="1600200" indent="-228600" algn="l" rtl="0" eaLnBrk="0" fontAlgn="base" hangingPunct="0">
        <a:spcBef>
          <a:spcPct val="20000"/>
        </a:spcBef>
        <a:spcAft>
          <a:spcPct val="0"/>
        </a:spcAft>
        <a:buChar char="–"/>
        <a:defRPr sz="1400">
          <a:solidFill>
            <a:schemeClr val="tx1"/>
          </a:solidFill>
          <a:latin typeface="+mn-lt"/>
        </a:defRPr>
      </a:lvl4pPr>
      <a:lvl5pPr marL="2057400" indent="-228600" algn="l" rtl="0" eaLnBrk="0" fontAlgn="base" hangingPunct="0">
        <a:spcBef>
          <a:spcPct val="20000"/>
        </a:spcBef>
        <a:spcAft>
          <a:spcPct val="0"/>
        </a:spcAft>
        <a:buChar char="»"/>
        <a:defRPr sz="1200">
          <a:solidFill>
            <a:schemeClr val="tx1"/>
          </a:solidFill>
          <a:latin typeface="+mn-lt"/>
        </a:defRPr>
      </a:lvl5pPr>
      <a:lvl6pPr marL="2514600" indent="-228600" algn="l" rtl="0" fontAlgn="base">
        <a:spcBef>
          <a:spcPct val="20000"/>
        </a:spcBef>
        <a:spcAft>
          <a:spcPct val="0"/>
        </a:spcAft>
        <a:buChar char="»"/>
        <a:defRPr sz="1200">
          <a:solidFill>
            <a:schemeClr val="tx1"/>
          </a:solidFill>
          <a:latin typeface="+mn-lt"/>
        </a:defRPr>
      </a:lvl6pPr>
      <a:lvl7pPr marL="2971800" indent="-228600" algn="l" rtl="0" fontAlgn="base">
        <a:spcBef>
          <a:spcPct val="20000"/>
        </a:spcBef>
        <a:spcAft>
          <a:spcPct val="0"/>
        </a:spcAft>
        <a:buChar char="»"/>
        <a:defRPr sz="1200">
          <a:solidFill>
            <a:schemeClr val="tx1"/>
          </a:solidFill>
          <a:latin typeface="+mn-lt"/>
        </a:defRPr>
      </a:lvl7pPr>
      <a:lvl8pPr marL="3429000" indent="-228600" algn="l" rtl="0" fontAlgn="base">
        <a:spcBef>
          <a:spcPct val="20000"/>
        </a:spcBef>
        <a:spcAft>
          <a:spcPct val="0"/>
        </a:spcAft>
        <a:buChar char="»"/>
        <a:defRPr sz="1200">
          <a:solidFill>
            <a:schemeClr val="tx1"/>
          </a:solidFill>
          <a:latin typeface="+mn-lt"/>
        </a:defRPr>
      </a:lvl8pPr>
      <a:lvl9pPr marL="3886200" indent="-228600" algn="l" rtl="0" fontAlgn="base">
        <a:spcBef>
          <a:spcPct val="20000"/>
        </a:spcBef>
        <a:spcAft>
          <a:spcPct val="0"/>
        </a:spcAft>
        <a:buChar char="»"/>
        <a:defRPr sz="1200">
          <a:solidFill>
            <a:schemeClr val="tx1"/>
          </a:solidFill>
          <a:latin typeface="+mn-lt"/>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nl-NL" smtClean="0"/>
              <a:t>Click to edit Master title style</a:t>
            </a:r>
            <a:endParaRPr lang="nl-NL" altLang="nl-NL" smtClean="0"/>
          </a:p>
        </p:txBody>
      </p:sp>
      <p:sp>
        <p:nvSpPr>
          <p:cNvPr id="205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nl-NL" smtClean="0"/>
              <a:t>Click to edit Master text styles</a:t>
            </a:r>
          </a:p>
          <a:p>
            <a:pPr lvl="1"/>
            <a:r>
              <a:rPr lang="en-US" altLang="nl-NL" smtClean="0"/>
              <a:t>Second level</a:t>
            </a:r>
          </a:p>
          <a:p>
            <a:pPr lvl="2"/>
            <a:r>
              <a:rPr lang="en-US" altLang="nl-NL" smtClean="0"/>
              <a:t>Third level</a:t>
            </a:r>
          </a:p>
          <a:p>
            <a:pPr lvl="3"/>
            <a:r>
              <a:rPr lang="en-US" altLang="nl-NL" smtClean="0"/>
              <a:t>Fourth level</a:t>
            </a:r>
          </a:p>
          <a:p>
            <a:pPr lvl="4"/>
            <a:r>
              <a:rPr lang="en-US" altLang="nl-NL" smtClean="0"/>
              <a:t>Fifth level</a:t>
            </a:r>
            <a:endParaRPr lang="nl-NL" altLang="nl-NL"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cs typeface="+mn-cs"/>
              </a:defRPr>
            </a:lvl1pPr>
          </a:lstStyle>
          <a:p>
            <a:pPr>
              <a:defRPr/>
            </a:pPr>
            <a:fld id="{0DFF666C-2EC9-4868-B6C5-0AEB94AC5CDC}" type="datetimeFigureOut">
              <a:rPr lang="nl-NL"/>
              <a:pPr>
                <a:defRPr/>
              </a:pPr>
              <a:t>25-2-2022</a:t>
            </a:fld>
            <a:endParaRPr lang="nl-NL"/>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cs typeface="+mn-cs"/>
              </a:defRPr>
            </a:lvl1pPr>
          </a:lstStyle>
          <a:p>
            <a:pPr>
              <a:defRPr/>
            </a:pPr>
            <a:endParaRPr lang="nl-NL"/>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defRPr>
            </a:lvl1pPr>
          </a:lstStyle>
          <a:p>
            <a:pPr>
              <a:defRPr/>
            </a:pPr>
            <a:fld id="{A1FA1D36-332C-4A79-BFE5-442008538D98}" type="slidenum">
              <a:rPr lang="nl-NL" altLang="en-US"/>
              <a:pPr>
                <a:defRPr/>
              </a:pPr>
              <a:t>‹#›</a:t>
            </a:fld>
            <a:endParaRPr lang="nl-NL" altLang="en-US"/>
          </a:p>
        </p:txBody>
      </p:sp>
    </p:spTree>
  </p:cSld>
  <p:clrMap bg1="lt1" tx1="dk1" bg2="lt2" tx2="dk2" accent1="accent1" accent2="accent2" accent3="accent3" accent4="accent4" accent5="accent5" accent6="accent6" hlink="hlink" folHlink="folHlink"/>
  <p:sldLayoutIdLst>
    <p:sldLayoutId id="2147493031" r:id="rId1"/>
    <p:sldLayoutId id="2147493032" r:id="rId2"/>
    <p:sldLayoutId id="2147493033" r:id="rId3"/>
    <p:sldLayoutId id="2147493034" r:id="rId4"/>
    <p:sldLayoutId id="2147493035" r:id="rId5"/>
    <p:sldLayoutId id="2147493036" r:id="rId6"/>
    <p:sldLayoutId id="2147493037" r:id="rId7"/>
    <p:sldLayoutId id="2147493038" r:id="rId8"/>
    <p:sldLayoutId id="2147493039" r:id="rId9"/>
    <p:sldLayoutId id="2147493040" r:id="rId10"/>
    <p:sldLayoutId id="2147493041" r:id="rId11"/>
  </p:sldLayoutIdLst>
  <p:timing>
    <p:tnLst>
      <p:par>
        <p:cTn id="1" dur="indefinite" restart="never" nodeType="tmRoot"/>
      </p:par>
    </p:tn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nl-NL" smtClean="0"/>
              <a:t>Click to edit Master title style</a:t>
            </a:r>
            <a:endParaRPr lang="nl-NL" altLang="nl-NL" smtClean="0"/>
          </a:p>
        </p:txBody>
      </p:sp>
      <p:sp>
        <p:nvSpPr>
          <p:cNvPr id="307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nl-NL" smtClean="0"/>
              <a:t>Click to edit Master text styles</a:t>
            </a:r>
          </a:p>
          <a:p>
            <a:pPr lvl="1"/>
            <a:r>
              <a:rPr lang="en-US" altLang="nl-NL" smtClean="0"/>
              <a:t>Second level</a:t>
            </a:r>
          </a:p>
          <a:p>
            <a:pPr lvl="2"/>
            <a:r>
              <a:rPr lang="en-US" altLang="nl-NL" smtClean="0"/>
              <a:t>Third level</a:t>
            </a:r>
          </a:p>
          <a:p>
            <a:pPr lvl="3"/>
            <a:r>
              <a:rPr lang="en-US" altLang="nl-NL" smtClean="0"/>
              <a:t>Fourth level</a:t>
            </a:r>
          </a:p>
          <a:p>
            <a:pPr lvl="4"/>
            <a:r>
              <a:rPr lang="en-US" altLang="nl-NL" smtClean="0"/>
              <a:t>Fifth level</a:t>
            </a:r>
            <a:endParaRPr lang="nl-NL" altLang="nl-NL"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cs typeface="+mn-cs"/>
              </a:defRPr>
            </a:lvl1pPr>
          </a:lstStyle>
          <a:p>
            <a:pPr>
              <a:defRPr/>
            </a:pPr>
            <a:fld id="{6817C49C-9248-4494-B4AA-67C01808D2A8}" type="datetimeFigureOut">
              <a:rPr lang="nl-NL"/>
              <a:pPr>
                <a:defRPr/>
              </a:pPr>
              <a:t>25-2-2022</a:t>
            </a:fld>
            <a:endParaRPr lang="nl-NL"/>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cs typeface="+mn-cs"/>
              </a:defRPr>
            </a:lvl1pPr>
          </a:lstStyle>
          <a:p>
            <a:pPr>
              <a:defRPr/>
            </a:pPr>
            <a:endParaRPr lang="nl-NL"/>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defRPr>
            </a:lvl1pPr>
          </a:lstStyle>
          <a:p>
            <a:pPr>
              <a:defRPr/>
            </a:pPr>
            <a:fld id="{EEEE5BD7-C72C-47E2-A7E8-79249B296083}" type="slidenum">
              <a:rPr lang="nl-NL" altLang="en-US"/>
              <a:pPr>
                <a:defRPr/>
              </a:pPr>
              <a:t>‹#›</a:t>
            </a:fld>
            <a:endParaRPr lang="nl-NL" altLang="en-US"/>
          </a:p>
        </p:txBody>
      </p:sp>
    </p:spTree>
  </p:cSld>
  <p:clrMap bg1="lt1" tx1="dk1" bg2="lt2" tx2="dk2" accent1="accent1" accent2="accent2" accent3="accent3" accent4="accent4" accent5="accent5" accent6="accent6" hlink="hlink" folHlink="folHlink"/>
  <p:sldLayoutIdLst>
    <p:sldLayoutId id="2147493042" r:id="rId1"/>
    <p:sldLayoutId id="2147493043" r:id="rId2"/>
    <p:sldLayoutId id="2147493044" r:id="rId3"/>
    <p:sldLayoutId id="2147493045" r:id="rId4"/>
    <p:sldLayoutId id="2147493046" r:id="rId5"/>
    <p:sldLayoutId id="2147493047" r:id="rId6"/>
    <p:sldLayoutId id="2147493048" r:id="rId7"/>
    <p:sldLayoutId id="2147493049" r:id="rId8"/>
    <p:sldLayoutId id="2147493050" r:id="rId9"/>
    <p:sldLayoutId id="2147493051" r:id="rId10"/>
    <p:sldLayoutId id="2147493052" r:id="rId11"/>
  </p:sldLayoutIdLst>
  <p:timing>
    <p:tnLst>
      <p:par>
        <p:cTn id="1" dur="indefinite" restart="never" nodeType="tmRoot"/>
      </p:par>
    </p:tn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1295400"/>
            <a:ext cx="82296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nl-NL" smtClean="0"/>
              <a:t>Click to edit Master title style</a:t>
            </a:r>
          </a:p>
        </p:txBody>
      </p:sp>
      <p:sp>
        <p:nvSpPr>
          <p:cNvPr id="4099" name="Rectangle 3"/>
          <p:cNvSpPr>
            <a:spLocks noGrp="1" noChangeArrowheads="1"/>
          </p:cNvSpPr>
          <p:nvPr>
            <p:ph type="body" idx="1"/>
          </p:nvPr>
        </p:nvSpPr>
        <p:spPr bwMode="auto">
          <a:xfrm>
            <a:off x="457200" y="2286000"/>
            <a:ext cx="8229600" cy="3840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nl-NL" smtClean="0"/>
              <a:t>Click to edit Master text styles</a:t>
            </a:r>
          </a:p>
          <a:p>
            <a:pPr lvl="1"/>
            <a:r>
              <a:rPr lang="en-GB" altLang="nl-NL" smtClean="0"/>
              <a:t>Second level</a:t>
            </a:r>
          </a:p>
          <a:p>
            <a:pPr lvl="2"/>
            <a:r>
              <a:rPr lang="en-GB" altLang="nl-NL" smtClean="0"/>
              <a:t>Third level</a:t>
            </a:r>
          </a:p>
          <a:p>
            <a:pPr lvl="3"/>
            <a:r>
              <a:rPr lang="en-GB" altLang="nl-NL" smtClean="0"/>
              <a:t>Fourth level</a:t>
            </a:r>
          </a:p>
          <a:p>
            <a:pPr lvl="4"/>
            <a:r>
              <a:rPr lang="en-GB" altLang="nl-NL"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solidFill>
                  <a:srgbClr val="000000"/>
                </a:solidFill>
                <a:latin typeface="Arial" charset="0"/>
                <a:cs typeface="+mn-cs"/>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Arial" charset="0"/>
                <a:cs typeface="+mn-cs"/>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smtClean="0">
                <a:solidFill>
                  <a:srgbClr val="000000"/>
                </a:solidFill>
              </a:defRPr>
            </a:lvl1pPr>
          </a:lstStyle>
          <a:p>
            <a:pPr>
              <a:defRPr/>
            </a:pPr>
            <a:fld id="{E81957BD-209F-4B65-BA5E-BF0C74B2B16C}" type="slidenum">
              <a:rPr lang="en-GB" altLang="en-US"/>
              <a:pPr>
                <a:defRPr/>
              </a:pPr>
              <a:t>‹#›</a:t>
            </a:fld>
            <a:endParaRPr lang="en-GB" altLang="en-US"/>
          </a:p>
        </p:txBody>
      </p:sp>
      <p:pic>
        <p:nvPicPr>
          <p:cNvPr id="4103" name="Picture 14" descr="Vicon_slide_fond"/>
          <p:cNvPicPr>
            <a:picLocks noChangeAspect="1" noChangeArrowheads="1"/>
          </p:cNvPicPr>
          <p:nvPr/>
        </p:nvPicPr>
        <p:blipFill>
          <a:blip r:embed="rId40">
            <a:extLst>
              <a:ext uri="{28A0092B-C50C-407E-A947-70E740481C1C}">
                <a14:useLocalDpi xmlns:a14="http://schemas.microsoft.com/office/drawing/2010/main"/>
              </a:ext>
            </a:extLst>
          </a:blip>
          <a:srcRect/>
          <a:stretch>
            <a:fillRect/>
          </a:stretch>
        </p:blipFill>
        <p:spPr bwMode="auto">
          <a:xfrm>
            <a:off x="0" y="0"/>
            <a:ext cx="9145588"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4" name="Rectangle 15">
            <a:hlinkClick r:id="rId41" action="ppaction://hlinksldjump"/>
          </p:cNvPr>
          <p:cNvSpPr>
            <a:spLocks noChangeArrowheads="1"/>
          </p:cNvSpPr>
          <p:nvPr/>
        </p:nvSpPr>
        <p:spPr bwMode="auto">
          <a:xfrm>
            <a:off x="7848600" y="0"/>
            <a:ext cx="1295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defRPr/>
            </a:pPr>
            <a:endParaRPr lang="nl-NL" altLang="nl-NL" sz="3200" smtClean="0">
              <a:solidFill>
                <a:srgbClr val="000000"/>
              </a:solidFill>
              <a:cs typeface="+mn-cs"/>
            </a:endParaRPr>
          </a:p>
        </p:txBody>
      </p:sp>
    </p:spTree>
  </p:cSld>
  <p:clrMap bg1="lt1" tx1="dk1" bg2="lt2" tx2="dk2" accent1="accent1" accent2="accent2" accent3="accent3" accent4="accent4" accent5="accent5" accent6="accent6" hlink="hlink" folHlink="folHlink"/>
  <p:sldLayoutIdLst>
    <p:sldLayoutId id="2147493053" r:id="rId1"/>
    <p:sldLayoutId id="2147493054" r:id="rId2"/>
    <p:sldLayoutId id="2147493055" r:id="rId3"/>
    <p:sldLayoutId id="2147493056" r:id="rId4"/>
    <p:sldLayoutId id="2147493057" r:id="rId5"/>
    <p:sldLayoutId id="2147493058" r:id="rId6"/>
    <p:sldLayoutId id="2147493059" r:id="rId7"/>
    <p:sldLayoutId id="2147493060" r:id="rId8"/>
    <p:sldLayoutId id="2147493061" r:id="rId9"/>
    <p:sldLayoutId id="2147493062" r:id="rId10"/>
    <p:sldLayoutId id="2147493063" r:id="rId11"/>
    <p:sldLayoutId id="2147493064" r:id="rId12"/>
    <p:sldLayoutId id="2147493065" r:id="rId13"/>
    <p:sldLayoutId id="2147493066" r:id="rId14"/>
    <p:sldLayoutId id="2147493067" r:id="rId15"/>
    <p:sldLayoutId id="2147493082" r:id="rId16"/>
    <p:sldLayoutId id="2147493083" r:id="rId17"/>
    <p:sldLayoutId id="2147493084" r:id="rId18"/>
    <p:sldLayoutId id="2147493085" r:id="rId19"/>
    <p:sldLayoutId id="2147493086" r:id="rId20"/>
    <p:sldLayoutId id="2147493087" r:id="rId21"/>
    <p:sldLayoutId id="2147493088" r:id="rId22"/>
    <p:sldLayoutId id="2147493089" r:id="rId23"/>
    <p:sldLayoutId id="2147493090" r:id="rId24"/>
    <p:sldLayoutId id="2147493091" r:id="rId25"/>
    <p:sldLayoutId id="2147493092" r:id="rId26"/>
    <p:sldLayoutId id="2147493093" r:id="rId27"/>
    <p:sldLayoutId id="2147493094" r:id="rId28"/>
    <p:sldLayoutId id="2147493095" r:id="rId29"/>
    <p:sldLayoutId id="2147493096" r:id="rId30"/>
    <p:sldLayoutId id="2147493097" r:id="rId31"/>
    <p:sldLayoutId id="2147493098" r:id="rId32"/>
    <p:sldLayoutId id="2147493099" r:id="rId33"/>
    <p:sldLayoutId id="2147493100" r:id="rId34"/>
    <p:sldLayoutId id="2147493101" r:id="rId35"/>
    <p:sldLayoutId id="2147493102" r:id="rId36"/>
    <p:sldLayoutId id="2147493162" r:id="rId37"/>
    <p:sldLayoutId id="2147493164" r:id="rId38"/>
  </p:sldLayoutIdLst>
  <p:transition>
    <p:fade/>
  </p:transition>
  <p:txStyles>
    <p:title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p:titleStyle>
    <p:bodyStyle>
      <a:lvl1pPr marL="342900" indent="-342900" algn="l" rtl="0" eaLnBrk="0" fontAlgn="base" hangingPunct="0">
        <a:spcBef>
          <a:spcPct val="20000"/>
        </a:spcBef>
        <a:spcAft>
          <a:spcPct val="0"/>
        </a:spcAft>
        <a:buChar char="•"/>
        <a:defRPr sz="2000">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sz="1600">
          <a:solidFill>
            <a:schemeClr val="tx1"/>
          </a:solidFill>
          <a:latin typeface="+mn-lt"/>
        </a:defRPr>
      </a:lvl3pPr>
      <a:lvl4pPr marL="1600200" indent="-228600" algn="l" rtl="0" eaLnBrk="0" fontAlgn="base" hangingPunct="0">
        <a:spcBef>
          <a:spcPct val="20000"/>
        </a:spcBef>
        <a:spcAft>
          <a:spcPct val="0"/>
        </a:spcAft>
        <a:buChar char="–"/>
        <a:defRPr sz="1400">
          <a:solidFill>
            <a:schemeClr val="tx1"/>
          </a:solidFill>
          <a:latin typeface="+mn-lt"/>
        </a:defRPr>
      </a:lvl4pPr>
      <a:lvl5pPr marL="2057400" indent="-228600" algn="l" rtl="0" eaLnBrk="0" fontAlgn="base" hangingPunct="0">
        <a:spcBef>
          <a:spcPct val="20000"/>
        </a:spcBef>
        <a:spcAft>
          <a:spcPct val="0"/>
        </a:spcAft>
        <a:buChar char="»"/>
        <a:defRPr sz="1200">
          <a:solidFill>
            <a:schemeClr val="tx1"/>
          </a:solidFill>
          <a:latin typeface="+mn-lt"/>
        </a:defRPr>
      </a:lvl5pPr>
      <a:lvl6pPr marL="2514600" indent="-228600" algn="l" rtl="0" fontAlgn="base">
        <a:spcBef>
          <a:spcPct val="20000"/>
        </a:spcBef>
        <a:spcAft>
          <a:spcPct val="0"/>
        </a:spcAft>
        <a:buChar char="»"/>
        <a:defRPr sz="1200">
          <a:solidFill>
            <a:schemeClr val="tx1"/>
          </a:solidFill>
          <a:latin typeface="+mn-lt"/>
        </a:defRPr>
      </a:lvl6pPr>
      <a:lvl7pPr marL="2971800" indent="-228600" algn="l" rtl="0" fontAlgn="base">
        <a:spcBef>
          <a:spcPct val="20000"/>
        </a:spcBef>
        <a:spcAft>
          <a:spcPct val="0"/>
        </a:spcAft>
        <a:buChar char="»"/>
        <a:defRPr sz="1200">
          <a:solidFill>
            <a:schemeClr val="tx1"/>
          </a:solidFill>
          <a:latin typeface="+mn-lt"/>
        </a:defRPr>
      </a:lvl7pPr>
      <a:lvl8pPr marL="3429000" indent="-228600" algn="l" rtl="0" fontAlgn="base">
        <a:spcBef>
          <a:spcPct val="20000"/>
        </a:spcBef>
        <a:spcAft>
          <a:spcPct val="0"/>
        </a:spcAft>
        <a:buChar char="»"/>
        <a:defRPr sz="1200">
          <a:solidFill>
            <a:schemeClr val="tx1"/>
          </a:solidFill>
          <a:latin typeface="+mn-lt"/>
        </a:defRPr>
      </a:lvl8pPr>
      <a:lvl9pPr marL="3886200" indent="-228600" algn="l" rtl="0" fontAlgn="base">
        <a:spcBef>
          <a:spcPct val="20000"/>
        </a:spcBef>
        <a:spcAft>
          <a:spcPct val="0"/>
        </a:spcAft>
        <a:buChar char="»"/>
        <a:defRPr sz="1200">
          <a:solidFill>
            <a:schemeClr val="tx1"/>
          </a:solidFill>
          <a:latin typeface="+mn-lt"/>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Subtitle 2"/>
          <p:cNvSpPr txBox="1">
            <a:spLocks/>
          </p:cNvSpPr>
          <p:nvPr userDrawn="1"/>
        </p:nvSpPr>
        <p:spPr bwMode="auto">
          <a:xfrm>
            <a:off x="627063" y="4579938"/>
            <a:ext cx="8191500"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20000"/>
              </a:spcBef>
              <a:defRPr/>
            </a:pPr>
            <a:endParaRPr lang="en-US" smtClean="0">
              <a:solidFill>
                <a:srgbClr val="000000"/>
              </a:solidFill>
              <a:ea typeface="Geneva" charset="-128"/>
            </a:endParaRPr>
          </a:p>
        </p:txBody>
      </p:sp>
      <p:pic>
        <p:nvPicPr>
          <p:cNvPr id="6147" name="Grafik 7"/>
          <p:cNvPicPr>
            <a:picLocks noChangeAspect="1"/>
          </p:cNvPicPr>
          <p:nvPr userDrawn="1"/>
        </p:nvPicPr>
        <p:blipFill>
          <a:blip r:embed="rId15"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93103" r:id="rId1"/>
    <p:sldLayoutId id="2147493104" r:id="rId2"/>
    <p:sldLayoutId id="2147493105" r:id="rId3"/>
    <p:sldLayoutId id="2147493106" r:id="rId4"/>
    <p:sldLayoutId id="2147493107" r:id="rId5"/>
    <p:sldLayoutId id="2147493108" r:id="rId6"/>
    <p:sldLayoutId id="2147493109" r:id="rId7"/>
    <p:sldLayoutId id="2147493110" r:id="rId8"/>
    <p:sldLayoutId id="2147493111" r:id="rId9"/>
    <p:sldLayoutId id="2147493112" r:id="rId10"/>
    <p:sldLayoutId id="2147493113" r:id="rId11"/>
    <p:sldLayoutId id="2147493166" r:id="rId12"/>
    <p:sldLayoutId id="2147493167" r:id="rId13"/>
  </p:sldLayoutIdLst>
  <p:timing>
    <p:tnLst>
      <p:par>
        <p:cTn id="1" dur="indefinite" restart="never" nodeType="tmRoot"/>
      </p:par>
    </p:tnLst>
  </p:timing>
  <p:hf sldNum="0" hdr="0" dt="0"/>
  <p:txStyles>
    <p:titleStyle>
      <a:lvl1pPr algn="l" rtl="0" eaLnBrk="0" fontAlgn="base" hangingPunct="0">
        <a:spcBef>
          <a:spcPct val="0"/>
        </a:spcBef>
        <a:spcAft>
          <a:spcPct val="0"/>
        </a:spcAft>
        <a:defRPr sz="3200" b="1">
          <a:solidFill>
            <a:srgbClr val="094831"/>
          </a:solidFill>
          <a:latin typeface="+mj-lt"/>
          <a:ea typeface="Geneva" charset="-128"/>
          <a:cs typeface="+mj-cs"/>
        </a:defRPr>
      </a:lvl1pPr>
      <a:lvl2pPr algn="l" rtl="0" eaLnBrk="0" fontAlgn="base" hangingPunct="0">
        <a:spcBef>
          <a:spcPct val="0"/>
        </a:spcBef>
        <a:spcAft>
          <a:spcPct val="0"/>
        </a:spcAft>
        <a:defRPr sz="3200" b="1">
          <a:solidFill>
            <a:srgbClr val="094831"/>
          </a:solidFill>
          <a:latin typeface="Arial" charset="0"/>
          <a:ea typeface="Geneva" charset="-128"/>
        </a:defRPr>
      </a:lvl2pPr>
      <a:lvl3pPr algn="l" rtl="0" eaLnBrk="0" fontAlgn="base" hangingPunct="0">
        <a:spcBef>
          <a:spcPct val="0"/>
        </a:spcBef>
        <a:spcAft>
          <a:spcPct val="0"/>
        </a:spcAft>
        <a:defRPr sz="3200" b="1">
          <a:solidFill>
            <a:srgbClr val="094831"/>
          </a:solidFill>
          <a:latin typeface="Arial" charset="0"/>
          <a:ea typeface="Geneva" charset="-128"/>
        </a:defRPr>
      </a:lvl3pPr>
      <a:lvl4pPr algn="l" rtl="0" eaLnBrk="0" fontAlgn="base" hangingPunct="0">
        <a:spcBef>
          <a:spcPct val="0"/>
        </a:spcBef>
        <a:spcAft>
          <a:spcPct val="0"/>
        </a:spcAft>
        <a:defRPr sz="3200" b="1">
          <a:solidFill>
            <a:srgbClr val="094831"/>
          </a:solidFill>
          <a:latin typeface="Arial" charset="0"/>
          <a:ea typeface="Geneva" charset="-128"/>
        </a:defRPr>
      </a:lvl4pPr>
      <a:lvl5pPr algn="l" rtl="0" eaLnBrk="0" fontAlgn="base" hangingPunct="0">
        <a:spcBef>
          <a:spcPct val="0"/>
        </a:spcBef>
        <a:spcAft>
          <a:spcPct val="0"/>
        </a:spcAft>
        <a:defRPr sz="3200" b="1">
          <a:solidFill>
            <a:srgbClr val="094831"/>
          </a:solidFill>
          <a:latin typeface="Arial" charset="0"/>
          <a:ea typeface="Geneva" charset="-128"/>
        </a:defRPr>
      </a:lvl5pPr>
      <a:lvl6pPr marL="457200" algn="l" rtl="0" eaLnBrk="1" fontAlgn="base" hangingPunct="1">
        <a:spcBef>
          <a:spcPct val="0"/>
        </a:spcBef>
        <a:spcAft>
          <a:spcPct val="0"/>
        </a:spcAft>
        <a:defRPr sz="2800" b="1">
          <a:solidFill>
            <a:schemeClr val="tx1"/>
          </a:solidFill>
          <a:latin typeface="Arial" charset="0"/>
        </a:defRPr>
      </a:lvl6pPr>
      <a:lvl7pPr marL="914400" algn="l" rtl="0" eaLnBrk="1" fontAlgn="base" hangingPunct="1">
        <a:spcBef>
          <a:spcPct val="0"/>
        </a:spcBef>
        <a:spcAft>
          <a:spcPct val="0"/>
        </a:spcAft>
        <a:defRPr sz="2800" b="1">
          <a:solidFill>
            <a:schemeClr val="tx1"/>
          </a:solidFill>
          <a:latin typeface="Arial" charset="0"/>
        </a:defRPr>
      </a:lvl7pPr>
      <a:lvl8pPr marL="1371600" algn="l" rtl="0" eaLnBrk="1" fontAlgn="base" hangingPunct="1">
        <a:spcBef>
          <a:spcPct val="0"/>
        </a:spcBef>
        <a:spcAft>
          <a:spcPct val="0"/>
        </a:spcAft>
        <a:defRPr sz="2800" b="1">
          <a:solidFill>
            <a:schemeClr val="tx1"/>
          </a:solidFill>
          <a:latin typeface="Arial" charset="0"/>
        </a:defRPr>
      </a:lvl8pPr>
      <a:lvl9pPr marL="1828800" algn="l" rtl="0" eaLnBrk="1" fontAlgn="base" hangingPunct="1">
        <a:spcBef>
          <a:spcPct val="0"/>
        </a:spcBef>
        <a:spcAft>
          <a:spcPct val="0"/>
        </a:spcAft>
        <a:defRPr sz="2800" b="1">
          <a:solidFill>
            <a:schemeClr val="tx1"/>
          </a:solidFill>
          <a:latin typeface="Arial" charset="0"/>
        </a:defRPr>
      </a:lvl9pPr>
    </p:titleStyle>
    <p:bodyStyle>
      <a:lvl1pPr marL="342900" indent="-342900" algn="l" rtl="0" eaLnBrk="0" fontAlgn="base" hangingPunct="0">
        <a:spcBef>
          <a:spcPct val="20000"/>
        </a:spcBef>
        <a:spcAft>
          <a:spcPct val="0"/>
        </a:spcAft>
        <a:defRPr sz="2000">
          <a:solidFill>
            <a:schemeClr val="tx1"/>
          </a:solidFill>
          <a:latin typeface="+mn-lt"/>
          <a:ea typeface="Geneva" charset="-128"/>
          <a:cs typeface="+mn-cs"/>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defRPr>
      </a:lvl2pPr>
      <a:lvl3pPr marL="1162050" indent="-228600" algn="l" rtl="0" eaLnBrk="0" fontAlgn="base" hangingPunct="0">
        <a:spcBef>
          <a:spcPct val="20000"/>
        </a:spcBef>
        <a:spcAft>
          <a:spcPct val="0"/>
        </a:spcAft>
        <a:defRPr sz="1600">
          <a:solidFill>
            <a:schemeClr val="tx1"/>
          </a:solidFill>
          <a:latin typeface="+mn-lt"/>
          <a:ea typeface="Geneva" charset="-128"/>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p:bodyStyle>
    <p:otherStyle>
      <a:defPPr>
        <a:defRPr lang="da-DK"/>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Subtitle 2"/>
          <p:cNvSpPr txBox="1">
            <a:spLocks/>
          </p:cNvSpPr>
          <p:nvPr userDrawn="1"/>
        </p:nvSpPr>
        <p:spPr bwMode="auto">
          <a:xfrm>
            <a:off x="627063" y="4579938"/>
            <a:ext cx="8191500"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defRPr/>
            </a:pPr>
            <a:endParaRPr lang="en-US" smtClean="0">
              <a:solidFill>
                <a:srgbClr val="000000"/>
              </a:solidFill>
              <a:ea typeface="Geneva" charset="-128"/>
              <a:cs typeface="+mn-cs"/>
            </a:endParaRPr>
          </a:p>
        </p:txBody>
      </p:sp>
      <p:pic>
        <p:nvPicPr>
          <p:cNvPr id="8195" name="Grafik 7"/>
          <p:cNvPicPr>
            <a:picLocks noChangeAspect="1"/>
          </p:cNvPicPr>
          <p:nvPr userDrawn="1"/>
        </p:nvPicPr>
        <p:blipFill>
          <a:blip r:embed="rId17"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93125" r:id="rId1"/>
    <p:sldLayoutId id="2147493126" r:id="rId2"/>
    <p:sldLayoutId id="2147493127" r:id="rId3"/>
    <p:sldLayoutId id="2147493128" r:id="rId4"/>
    <p:sldLayoutId id="2147493129" r:id="rId5"/>
    <p:sldLayoutId id="2147493130" r:id="rId6"/>
    <p:sldLayoutId id="2147493131" r:id="rId7"/>
    <p:sldLayoutId id="2147493132" r:id="rId8"/>
    <p:sldLayoutId id="2147493133" r:id="rId9"/>
    <p:sldLayoutId id="2147493134" r:id="rId10"/>
    <p:sldLayoutId id="2147493135" r:id="rId11"/>
    <p:sldLayoutId id="2147493136" r:id="rId12"/>
    <p:sldLayoutId id="2147493137" r:id="rId13"/>
    <p:sldLayoutId id="2147493138" r:id="rId14"/>
    <p:sldLayoutId id="2147493139" r:id="rId15"/>
  </p:sldLayoutIdLst>
  <p:timing>
    <p:tnLst>
      <p:par>
        <p:cTn id="1" dur="indefinite" restart="never" nodeType="tmRoot"/>
      </p:par>
    </p:tnLst>
  </p:timing>
  <p:hf sldNum="0" hdr="0" dt="0"/>
  <p:txStyles>
    <p:titleStyle>
      <a:lvl1pPr algn="l" rtl="0" eaLnBrk="0" fontAlgn="base" hangingPunct="0">
        <a:spcBef>
          <a:spcPct val="0"/>
        </a:spcBef>
        <a:spcAft>
          <a:spcPct val="0"/>
        </a:spcAft>
        <a:defRPr sz="3200" b="1">
          <a:solidFill>
            <a:srgbClr val="094831"/>
          </a:solidFill>
          <a:latin typeface="+mj-lt"/>
          <a:ea typeface="Geneva" charset="-128"/>
          <a:cs typeface="+mj-cs"/>
        </a:defRPr>
      </a:lvl1pPr>
      <a:lvl2pPr algn="l" rtl="0" eaLnBrk="0" fontAlgn="base" hangingPunct="0">
        <a:spcBef>
          <a:spcPct val="0"/>
        </a:spcBef>
        <a:spcAft>
          <a:spcPct val="0"/>
        </a:spcAft>
        <a:defRPr sz="3200" b="1">
          <a:solidFill>
            <a:srgbClr val="094831"/>
          </a:solidFill>
          <a:latin typeface="Arial" charset="0"/>
          <a:ea typeface="Geneva" charset="-128"/>
        </a:defRPr>
      </a:lvl2pPr>
      <a:lvl3pPr algn="l" rtl="0" eaLnBrk="0" fontAlgn="base" hangingPunct="0">
        <a:spcBef>
          <a:spcPct val="0"/>
        </a:spcBef>
        <a:spcAft>
          <a:spcPct val="0"/>
        </a:spcAft>
        <a:defRPr sz="3200" b="1">
          <a:solidFill>
            <a:srgbClr val="094831"/>
          </a:solidFill>
          <a:latin typeface="Arial" charset="0"/>
          <a:ea typeface="Geneva" charset="-128"/>
        </a:defRPr>
      </a:lvl3pPr>
      <a:lvl4pPr algn="l" rtl="0" eaLnBrk="0" fontAlgn="base" hangingPunct="0">
        <a:spcBef>
          <a:spcPct val="0"/>
        </a:spcBef>
        <a:spcAft>
          <a:spcPct val="0"/>
        </a:spcAft>
        <a:defRPr sz="3200" b="1">
          <a:solidFill>
            <a:srgbClr val="094831"/>
          </a:solidFill>
          <a:latin typeface="Arial" charset="0"/>
          <a:ea typeface="Geneva" charset="-128"/>
        </a:defRPr>
      </a:lvl4pPr>
      <a:lvl5pPr algn="l" rtl="0" eaLnBrk="0" fontAlgn="base" hangingPunct="0">
        <a:spcBef>
          <a:spcPct val="0"/>
        </a:spcBef>
        <a:spcAft>
          <a:spcPct val="0"/>
        </a:spcAft>
        <a:defRPr sz="3200" b="1">
          <a:solidFill>
            <a:srgbClr val="094831"/>
          </a:solidFill>
          <a:latin typeface="Arial" charset="0"/>
          <a:ea typeface="Geneva" charset="-128"/>
        </a:defRPr>
      </a:lvl5pPr>
      <a:lvl6pPr marL="457200" algn="l" rtl="0" eaLnBrk="1" fontAlgn="base" hangingPunct="1">
        <a:spcBef>
          <a:spcPct val="0"/>
        </a:spcBef>
        <a:spcAft>
          <a:spcPct val="0"/>
        </a:spcAft>
        <a:defRPr sz="2800" b="1">
          <a:solidFill>
            <a:schemeClr val="tx1"/>
          </a:solidFill>
          <a:latin typeface="Arial" charset="0"/>
        </a:defRPr>
      </a:lvl6pPr>
      <a:lvl7pPr marL="914400" algn="l" rtl="0" eaLnBrk="1" fontAlgn="base" hangingPunct="1">
        <a:spcBef>
          <a:spcPct val="0"/>
        </a:spcBef>
        <a:spcAft>
          <a:spcPct val="0"/>
        </a:spcAft>
        <a:defRPr sz="2800" b="1">
          <a:solidFill>
            <a:schemeClr val="tx1"/>
          </a:solidFill>
          <a:latin typeface="Arial" charset="0"/>
        </a:defRPr>
      </a:lvl7pPr>
      <a:lvl8pPr marL="1371600" algn="l" rtl="0" eaLnBrk="1" fontAlgn="base" hangingPunct="1">
        <a:spcBef>
          <a:spcPct val="0"/>
        </a:spcBef>
        <a:spcAft>
          <a:spcPct val="0"/>
        </a:spcAft>
        <a:defRPr sz="2800" b="1">
          <a:solidFill>
            <a:schemeClr val="tx1"/>
          </a:solidFill>
          <a:latin typeface="Arial" charset="0"/>
        </a:defRPr>
      </a:lvl8pPr>
      <a:lvl9pPr marL="1828800" algn="l" rtl="0" eaLnBrk="1" fontAlgn="base" hangingPunct="1">
        <a:spcBef>
          <a:spcPct val="0"/>
        </a:spcBef>
        <a:spcAft>
          <a:spcPct val="0"/>
        </a:spcAft>
        <a:defRPr sz="2800" b="1">
          <a:solidFill>
            <a:schemeClr val="tx1"/>
          </a:solidFill>
          <a:latin typeface="Arial" charset="0"/>
        </a:defRPr>
      </a:lvl9pPr>
    </p:titleStyle>
    <p:bodyStyle>
      <a:lvl1pPr marL="342900" indent="-342900" algn="l" rtl="0" eaLnBrk="0" fontAlgn="base" hangingPunct="0">
        <a:spcBef>
          <a:spcPct val="20000"/>
        </a:spcBef>
        <a:spcAft>
          <a:spcPct val="0"/>
        </a:spcAft>
        <a:defRPr sz="2000">
          <a:solidFill>
            <a:schemeClr val="tx1"/>
          </a:solidFill>
          <a:latin typeface="+mn-lt"/>
          <a:ea typeface="Geneva" charset="-128"/>
          <a:cs typeface="+mn-cs"/>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defRPr>
      </a:lvl2pPr>
      <a:lvl3pPr marL="1162050" indent="-228600" algn="l" rtl="0" eaLnBrk="0" fontAlgn="base" hangingPunct="0">
        <a:spcBef>
          <a:spcPct val="20000"/>
        </a:spcBef>
        <a:spcAft>
          <a:spcPct val="0"/>
        </a:spcAft>
        <a:defRPr sz="1600">
          <a:solidFill>
            <a:schemeClr val="tx1"/>
          </a:solidFill>
          <a:latin typeface="+mn-lt"/>
          <a:ea typeface="Geneva" charset="-128"/>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p:bodyStyle>
    <p:otherStyle>
      <a:defPPr>
        <a:defRPr lang="da-DK"/>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Subtitle 2"/>
          <p:cNvSpPr txBox="1">
            <a:spLocks/>
          </p:cNvSpPr>
          <p:nvPr userDrawn="1"/>
        </p:nvSpPr>
        <p:spPr bwMode="auto">
          <a:xfrm>
            <a:off x="627063" y="4579938"/>
            <a:ext cx="8191500"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20000"/>
              </a:spcBef>
              <a:defRPr/>
            </a:pPr>
            <a:endParaRPr lang="en-US" smtClean="0">
              <a:solidFill>
                <a:srgbClr val="000000"/>
              </a:solidFill>
              <a:ea typeface="Geneva" charset="-128"/>
            </a:endParaRPr>
          </a:p>
        </p:txBody>
      </p:sp>
      <p:pic>
        <p:nvPicPr>
          <p:cNvPr id="9219" name="Grafik 7"/>
          <p:cNvPicPr>
            <a:picLocks noChangeAspect="1"/>
          </p:cNvPicPr>
          <p:nvPr userDrawn="1"/>
        </p:nvPicPr>
        <p:blipFill>
          <a:blip r:embed="rId14"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93140" r:id="rId1"/>
    <p:sldLayoutId id="2147493141" r:id="rId2"/>
    <p:sldLayoutId id="2147493142" r:id="rId3"/>
    <p:sldLayoutId id="2147493143" r:id="rId4"/>
    <p:sldLayoutId id="2147493144" r:id="rId5"/>
    <p:sldLayoutId id="2147493145" r:id="rId6"/>
    <p:sldLayoutId id="2147493146" r:id="rId7"/>
    <p:sldLayoutId id="2147493147" r:id="rId8"/>
    <p:sldLayoutId id="2147493148" r:id="rId9"/>
    <p:sldLayoutId id="2147493149" r:id="rId10"/>
    <p:sldLayoutId id="2147493150" r:id="rId11"/>
    <p:sldLayoutId id="2147493163" r:id="rId12"/>
  </p:sldLayoutIdLst>
  <p:timing>
    <p:tnLst>
      <p:par>
        <p:cTn id="1" dur="indefinite" restart="never" nodeType="tmRoot"/>
      </p:par>
    </p:tnLst>
  </p:timing>
  <p:hf sldNum="0" hdr="0" dt="0"/>
  <p:txStyles>
    <p:titleStyle>
      <a:lvl1pPr algn="l" rtl="0" eaLnBrk="0" fontAlgn="base" hangingPunct="0">
        <a:spcBef>
          <a:spcPct val="0"/>
        </a:spcBef>
        <a:spcAft>
          <a:spcPct val="0"/>
        </a:spcAft>
        <a:defRPr sz="3200" b="1">
          <a:solidFill>
            <a:srgbClr val="094831"/>
          </a:solidFill>
          <a:latin typeface="+mj-lt"/>
          <a:ea typeface="Geneva" charset="-128"/>
          <a:cs typeface="+mj-cs"/>
        </a:defRPr>
      </a:lvl1pPr>
      <a:lvl2pPr algn="l" rtl="0" eaLnBrk="0" fontAlgn="base" hangingPunct="0">
        <a:spcBef>
          <a:spcPct val="0"/>
        </a:spcBef>
        <a:spcAft>
          <a:spcPct val="0"/>
        </a:spcAft>
        <a:defRPr sz="3200" b="1">
          <a:solidFill>
            <a:srgbClr val="094831"/>
          </a:solidFill>
          <a:latin typeface="Arial" charset="0"/>
          <a:ea typeface="Geneva" charset="-128"/>
        </a:defRPr>
      </a:lvl2pPr>
      <a:lvl3pPr algn="l" rtl="0" eaLnBrk="0" fontAlgn="base" hangingPunct="0">
        <a:spcBef>
          <a:spcPct val="0"/>
        </a:spcBef>
        <a:spcAft>
          <a:spcPct val="0"/>
        </a:spcAft>
        <a:defRPr sz="3200" b="1">
          <a:solidFill>
            <a:srgbClr val="094831"/>
          </a:solidFill>
          <a:latin typeface="Arial" charset="0"/>
          <a:ea typeface="Geneva" charset="-128"/>
        </a:defRPr>
      </a:lvl3pPr>
      <a:lvl4pPr algn="l" rtl="0" eaLnBrk="0" fontAlgn="base" hangingPunct="0">
        <a:spcBef>
          <a:spcPct val="0"/>
        </a:spcBef>
        <a:spcAft>
          <a:spcPct val="0"/>
        </a:spcAft>
        <a:defRPr sz="3200" b="1">
          <a:solidFill>
            <a:srgbClr val="094831"/>
          </a:solidFill>
          <a:latin typeface="Arial" charset="0"/>
          <a:ea typeface="Geneva" charset="-128"/>
        </a:defRPr>
      </a:lvl4pPr>
      <a:lvl5pPr algn="l" rtl="0" eaLnBrk="0" fontAlgn="base" hangingPunct="0">
        <a:spcBef>
          <a:spcPct val="0"/>
        </a:spcBef>
        <a:spcAft>
          <a:spcPct val="0"/>
        </a:spcAft>
        <a:defRPr sz="3200" b="1">
          <a:solidFill>
            <a:srgbClr val="094831"/>
          </a:solidFill>
          <a:latin typeface="Arial" charset="0"/>
          <a:ea typeface="Geneva" charset="-128"/>
        </a:defRPr>
      </a:lvl5pPr>
      <a:lvl6pPr marL="457200" algn="l" rtl="0" eaLnBrk="1" fontAlgn="base" hangingPunct="1">
        <a:spcBef>
          <a:spcPct val="0"/>
        </a:spcBef>
        <a:spcAft>
          <a:spcPct val="0"/>
        </a:spcAft>
        <a:defRPr sz="2800" b="1">
          <a:solidFill>
            <a:schemeClr val="tx1"/>
          </a:solidFill>
          <a:latin typeface="Arial" charset="0"/>
        </a:defRPr>
      </a:lvl6pPr>
      <a:lvl7pPr marL="914400" algn="l" rtl="0" eaLnBrk="1" fontAlgn="base" hangingPunct="1">
        <a:spcBef>
          <a:spcPct val="0"/>
        </a:spcBef>
        <a:spcAft>
          <a:spcPct val="0"/>
        </a:spcAft>
        <a:defRPr sz="2800" b="1">
          <a:solidFill>
            <a:schemeClr val="tx1"/>
          </a:solidFill>
          <a:latin typeface="Arial" charset="0"/>
        </a:defRPr>
      </a:lvl7pPr>
      <a:lvl8pPr marL="1371600" algn="l" rtl="0" eaLnBrk="1" fontAlgn="base" hangingPunct="1">
        <a:spcBef>
          <a:spcPct val="0"/>
        </a:spcBef>
        <a:spcAft>
          <a:spcPct val="0"/>
        </a:spcAft>
        <a:defRPr sz="2800" b="1">
          <a:solidFill>
            <a:schemeClr val="tx1"/>
          </a:solidFill>
          <a:latin typeface="Arial" charset="0"/>
        </a:defRPr>
      </a:lvl8pPr>
      <a:lvl9pPr marL="1828800" algn="l" rtl="0" eaLnBrk="1" fontAlgn="base" hangingPunct="1">
        <a:spcBef>
          <a:spcPct val="0"/>
        </a:spcBef>
        <a:spcAft>
          <a:spcPct val="0"/>
        </a:spcAft>
        <a:defRPr sz="2800" b="1">
          <a:solidFill>
            <a:schemeClr val="tx1"/>
          </a:solidFill>
          <a:latin typeface="Arial" charset="0"/>
        </a:defRPr>
      </a:lvl9pPr>
    </p:titleStyle>
    <p:bodyStyle>
      <a:lvl1pPr marL="342900" indent="-342900" algn="l" rtl="0" eaLnBrk="0" fontAlgn="base" hangingPunct="0">
        <a:spcBef>
          <a:spcPct val="20000"/>
        </a:spcBef>
        <a:spcAft>
          <a:spcPct val="0"/>
        </a:spcAft>
        <a:defRPr sz="2000">
          <a:solidFill>
            <a:schemeClr val="tx1"/>
          </a:solidFill>
          <a:latin typeface="+mn-lt"/>
          <a:ea typeface="Geneva" charset="-128"/>
          <a:cs typeface="+mn-cs"/>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defRPr>
      </a:lvl2pPr>
      <a:lvl3pPr marL="1162050" indent="-228600" algn="l" rtl="0" eaLnBrk="0" fontAlgn="base" hangingPunct="0">
        <a:spcBef>
          <a:spcPct val="20000"/>
        </a:spcBef>
        <a:spcAft>
          <a:spcPct val="0"/>
        </a:spcAft>
        <a:defRPr sz="1600">
          <a:solidFill>
            <a:schemeClr val="tx1"/>
          </a:solidFill>
          <a:latin typeface="+mn-lt"/>
          <a:ea typeface="Geneva" charset="-128"/>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p:bodyStyle>
    <p:otherStyle>
      <a:defPPr>
        <a:defRPr lang="da-DK"/>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Subtitle 2"/>
          <p:cNvSpPr txBox="1">
            <a:spLocks/>
          </p:cNvSpPr>
          <p:nvPr userDrawn="1"/>
        </p:nvSpPr>
        <p:spPr bwMode="auto">
          <a:xfrm>
            <a:off x="627063" y="4579938"/>
            <a:ext cx="8191500" cy="28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20000"/>
              </a:spcBef>
              <a:defRPr/>
            </a:pPr>
            <a:endParaRPr lang="en-US" smtClean="0">
              <a:solidFill>
                <a:srgbClr val="000000"/>
              </a:solidFill>
              <a:ea typeface="Geneva" charset="-128"/>
            </a:endParaRPr>
          </a:p>
        </p:txBody>
      </p:sp>
      <p:pic>
        <p:nvPicPr>
          <p:cNvPr id="10243" name="Grafik 7"/>
          <p:cNvPicPr>
            <a:picLocks noChangeAspect="1"/>
          </p:cNvPicPr>
          <p:nvPr userDrawn="1"/>
        </p:nvPicPr>
        <p:blipFill>
          <a:blip r:embed="rId14" cstate="email">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93151" r:id="rId1"/>
    <p:sldLayoutId id="2147493152" r:id="rId2"/>
    <p:sldLayoutId id="2147493153" r:id="rId3"/>
    <p:sldLayoutId id="2147493154" r:id="rId4"/>
    <p:sldLayoutId id="2147493155" r:id="rId5"/>
    <p:sldLayoutId id="2147493156" r:id="rId6"/>
    <p:sldLayoutId id="2147493157" r:id="rId7"/>
    <p:sldLayoutId id="2147493158" r:id="rId8"/>
    <p:sldLayoutId id="2147493159" r:id="rId9"/>
    <p:sldLayoutId id="2147493160" r:id="rId10"/>
    <p:sldLayoutId id="2147493161" r:id="rId11"/>
    <p:sldLayoutId id="2147493165" r:id="rId12"/>
  </p:sldLayoutIdLst>
  <p:timing>
    <p:tnLst>
      <p:par>
        <p:cTn id="1" dur="indefinite" restart="never" nodeType="tmRoot"/>
      </p:par>
    </p:tnLst>
  </p:timing>
  <p:hf sldNum="0" hdr="0" dt="0"/>
  <p:txStyles>
    <p:titleStyle>
      <a:lvl1pPr algn="l" rtl="0" eaLnBrk="0" fontAlgn="base" hangingPunct="0">
        <a:spcBef>
          <a:spcPct val="0"/>
        </a:spcBef>
        <a:spcAft>
          <a:spcPct val="0"/>
        </a:spcAft>
        <a:defRPr sz="3200" b="1">
          <a:solidFill>
            <a:srgbClr val="094831"/>
          </a:solidFill>
          <a:latin typeface="+mj-lt"/>
          <a:ea typeface="Geneva" charset="-128"/>
          <a:cs typeface="+mj-cs"/>
        </a:defRPr>
      </a:lvl1pPr>
      <a:lvl2pPr algn="l" rtl="0" eaLnBrk="0" fontAlgn="base" hangingPunct="0">
        <a:spcBef>
          <a:spcPct val="0"/>
        </a:spcBef>
        <a:spcAft>
          <a:spcPct val="0"/>
        </a:spcAft>
        <a:defRPr sz="3200" b="1">
          <a:solidFill>
            <a:srgbClr val="094831"/>
          </a:solidFill>
          <a:latin typeface="Arial" charset="0"/>
          <a:ea typeface="Geneva" charset="-128"/>
        </a:defRPr>
      </a:lvl2pPr>
      <a:lvl3pPr algn="l" rtl="0" eaLnBrk="0" fontAlgn="base" hangingPunct="0">
        <a:spcBef>
          <a:spcPct val="0"/>
        </a:spcBef>
        <a:spcAft>
          <a:spcPct val="0"/>
        </a:spcAft>
        <a:defRPr sz="3200" b="1">
          <a:solidFill>
            <a:srgbClr val="094831"/>
          </a:solidFill>
          <a:latin typeface="Arial" charset="0"/>
          <a:ea typeface="Geneva" charset="-128"/>
        </a:defRPr>
      </a:lvl3pPr>
      <a:lvl4pPr algn="l" rtl="0" eaLnBrk="0" fontAlgn="base" hangingPunct="0">
        <a:spcBef>
          <a:spcPct val="0"/>
        </a:spcBef>
        <a:spcAft>
          <a:spcPct val="0"/>
        </a:spcAft>
        <a:defRPr sz="3200" b="1">
          <a:solidFill>
            <a:srgbClr val="094831"/>
          </a:solidFill>
          <a:latin typeface="Arial" charset="0"/>
          <a:ea typeface="Geneva" charset="-128"/>
        </a:defRPr>
      </a:lvl4pPr>
      <a:lvl5pPr algn="l" rtl="0" eaLnBrk="0" fontAlgn="base" hangingPunct="0">
        <a:spcBef>
          <a:spcPct val="0"/>
        </a:spcBef>
        <a:spcAft>
          <a:spcPct val="0"/>
        </a:spcAft>
        <a:defRPr sz="3200" b="1">
          <a:solidFill>
            <a:srgbClr val="094831"/>
          </a:solidFill>
          <a:latin typeface="Arial" charset="0"/>
          <a:ea typeface="Geneva" charset="-128"/>
        </a:defRPr>
      </a:lvl5pPr>
      <a:lvl6pPr marL="457200" algn="l" rtl="0" eaLnBrk="1" fontAlgn="base" hangingPunct="1">
        <a:spcBef>
          <a:spcPct val="0"/>
        </a:spcBef>
        <a:spcAft>
          <a:spcPct val="0"/>
        </a:spcAft>
        <a:defRPr sz="2800" b="1">
          <a:solidFill>
            <a:schemeClr val="tx1"/>
          </a:solidFill>
          <a:latin typeface="Arial" charset="0"/>
        </a:defRPr>
      </a:lvl6pPr>
      <a:lvl7pPr marL="914400" algn="l" rtl="0" eaLnBrk="1" fontAlgn="base" hangingPunct="1">
        <a:spcBef>
          <a:spcPct val="0"/>
        </a:spcBef>
        <a:spcAft>
          <a:spcPct val="0"/>
        </a:spcAft>
        <a:defRPr sz="2800" b="1">
          <a:solidFill>
            <a:schemeClr val="tx1"/>
          </a:solidFill>
          <a:latin typeface="Arial" charset="0"/>
        </a:defRPr>
      </a:lvl7pPr>
      <a:lvl8pPr marL="1371600" algn="l" rtl="0" eaLnBrk="1" fontAlgn="base" hangingPunct="1">
        <a:spcBef>
          <a:spcPct val="0"/>
        </a:spcBef>
        <a:spcAft>
          <a:spcPct val="0"/>
        </a:spcAft>
        <a:defRPr sz="2800" b="1">
          <a:solidFill>
            <a:schemeClr val="tx1"/>
          </a:solidFill>
          <a:latin typeface="Arial" charset="0"/>
        </a:defRPr>
      </a:lvl8pPr>
      <a:lvl9pPr marL="1828800" algn="l" rtl="0" eaLnBrk="1" fontAlgn="base" hangingPunct="1">
        <a:spcBef>
          <a:spcPct val="0"/>
        </a:spcBef>
        <a:spcAft>
          <a:spcPct val="0"/>
        </a:spcAft>
        <a:defRPr sz="2800" b="1">
          <a:solidFill>
            <a:schemeClr val="tx1"/>
          </a:solidFill>
          <a:latin typeface="Arial" charset="0"/>
        </a:defRPr>
      </a:lvl9pPr>
    </p:titleStyle>
    <p:bodyStyle>
      <a:lvl1pPr marL="342900" indent="-342900" algn="l" rtl="0" eaLnBrk="0" fontAlgn="base" hangingPunct="0">
        <a:spcBef>
          <a:spcPct val="20000"/>
        </a:spcBef>
        <a:spcAft>
          <a:spcPct val="0"/>
        </a:spcAft>
        <a:defRPr sz="2000">
          <a:solidFill>
            <a:schemeClr val="tx1"/>
          </a:solidFill>
          <a:latin typeface="+mn-lt"/>
          <a:ea typeface="Geneva" charset="-128"/>
          <a:cs typeface="+mn-cs"/>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defRPr>
      </a:lvl2pPr>
      <a:lvl3pPr marL="1162050" indent="-228600" algn="l" rtl="0" eaLnBrk="0" fontAlgn="base" hangingPunct="0">
        <a:spcBef>
          <a:spcPct val="20000"/>
        </a:spcBef>
        <a:spcAft>
          <a:spcPct val="0"/>
        </a:spcAft>
        <a:defRPr sz="1600">
          <a:solidFill>
            <a:schemeClr val="tx1"/>
          </a:solidFill>
          <a:latin typeface="+mn-lt"/>
          <a:ea typeface="Geneva" charset="-128"/>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p:bodyStyle>
    <p:otherStyle>
      <a:defPPr>
        <a:defRPr lang="da-DK"/>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6.xml"/></Relationships>
</file>

<file path=ppt/slides/_rels/slide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7.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118.xml"/><Relationship Id="rId6" Type="http://schemas.openxmlformats.org/officeDocument/2006/relationships/image" Target="../media/image17.png"/><Relationship Id="rId5" Type="http://schemas.openxmlformats.org/officeDocument/2006/relationships/hyperlink" Target="Vicon%20Spreader%20Competence%20Centre.mp4" TargetMode="External"/><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17.xml"/></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18.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jpeg"/><Relationship Id="rId9"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hyperlink" Target="080722010-s-ani-300px.gif" TargetMode="External"/><Relationship Id="rId2" Type="http://schemas.openxmlformats.org/officeDocument/2006/relationships/notesSlide" Target="../notesSlides/notesSlide2.xml"/><Relationship Id="rId1" Type="http://schemas.openxmlformats.org/officeDocument/2006/relationships/slideLayout" Target="../slideLayouts/slideLayout118.xml"/><Relationship Id="rId5" Type="http://schemas.openxmlformats.org/officeDocument/2006/relationships/image" Target="../media/image28.jpeg"/><Relationship Id="rId4" Type="http://schemas.openxmlformats.org/officeDocument/2006/relationships/image" Target="../media/image27.gif"/></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118.xml"/><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18.xml"/><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18.xml"/><Relationship Id="rId5" Type="http://schemas.openxmlformats.org/officeDocument/2006/relationships/image" Target="../media/image35.png"/><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118.xml"/></Relationships>
</file>

<file path=ppt/slides/_rels/slide13.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127.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12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9.xml"/><Relationship Id="rId1" Type="http://schemas.openxmlformats.org/officeDocument/2006/relationships/slideLayout" Target="../slideLayouts/slideLayout12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8.xml"/></Relationships>
</file>

<file path=ppt/slides/_rels/slide1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8.xml"/></Relationships>
</file>

<file path=ppt/slides/_rels/slide18.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57.jpeg"/><Relationship Id="rId7" Type="http://schemas.openxmlformats.org/officeDocument/2006/relationships/image" Target="../media/image58.png"/><Relationship Id="rId2" Type="http://schemas.openxmlformats.org/officeDocument/2006/relationships/image" Target="../media/image56.png"/><Relationship Id="rId1" Type="http://schemas.openxmlformats.org/officeDocument/2006/relationships/slideLayout" Target="../slideLayouts/slideLayout78.xml"/><Relationship Id="rId6" Type="http://schemas.openxmlformats.org/officeDocument/2006/relationships/hyperlink" Target="https://play.google.com/store/apps/details?id=com.kvernelandgroup.spreader.vicon&amp;hl=nl&amp;gl=US" TargetMode="External"/><Relationship Id="rId5" Type="http://schemas.openxmlformats.org/officeDocument/2006/relationships/hyperlink" Target="https://apps.apple.com/us/app/vicon-spreading-charts/id910939321" TargetMode="External"/><Relationship Id="rId4" Type="http://schemas.openxmlformats.org/officeDocument/2006/relationships/hyperlink" Target="http://www.viconspreadingcharts.com/" TargetMode="External"/><Relationship Id="rId9" Type="http://schemas.openxmlformats.org/officeDocument/2006/relationships/image" Target="../media/image59.png"/></Relationships>
</file>

<file path=ppt/slides/_rels/slide1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78.xml"/><Relationship Id="rId6" Type="http://schemas.microsoft.com/office/2007/relationships/hdphoto" Target="../media/hdphoto1.wdp"/><Relationship Id="rId5" Type="http://schemas.openxmlformats.org/officeDocument/2006/relationships/image" Target="../media/image58.png"/><Relationship Id="rId4" Type="http://schemas.openxmlformats.org/officeDocument/2006/relationships/image" Target="../media/image62.png"/></Relationships>
</file>

<file path=ppt/slides/_rels/slide2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8.xml"/></Relationships>
</file>

<file path=ppt/slides/_rels/slide21.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78.xml"/></Relationships>
</file>

<file path=ppt/slides/_rels/slide2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78.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67.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70.png"/></Relationships>
</file>

<file path=ppt/slides/_rels/slide2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8.xml"/><Relationship Id="rId5" Type="http://schemas.openxmlformats.org/officeDocument/2006/relationships/image" Target="../media/image75.jpeg"/><Relationship Id="rId4" Type="http://schemas.openxmlformats.org/officeDocument/2006/relationships/image" Target="../media/image74.jpeg"/></Relationships>
</file>

<file path=ppt/slides/_rels/slide2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8.xml"/><Relationship Id="rId4" Type="http://schemas.openxmlformats.org/officeDocument/2006/relationships/image" Target="../media/image78.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79.png"/></Relationships>
</file>

<file path=ppt/slides/_rels/slide2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png"/><Relationship Id="rId1" Type="http://schemas.openxmlformats.org/officeDocument/2006/relationships/slideLayout" Target="../slideLayouts/slideLayout78.xml"/><Relationship Id="rId5" Type="http://schemas.openxmlformats.org/officeDocument/2006/relationships/image" Target="../media/image83.jpeg"/><Relationship Id="rId4" Type="http://schemas.openxmlformats.org/officeDocument/2006/relationships/image" Target="../media/image82.png"/></Relationships>
</file>

<file path=ppt/slides/_rels/slide2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8.xml"/><Relationship Id="rId5" Type="http://schemas.openxmlformats.org/officeDocument/2006/relationships/image" Target="../media/image87.jpeg"/><Relationship Id="rId4" Type="http://schemas.openxmlformats.org/officeDocument/2006/relationships/image" Target="../media/image86.png"/></Relationships>
</file>

<file path=ppt/slides/_rels/slide2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8.xml"/><Relationship Id="rId5" Type="http://schemas.openxmlformats.org/officeDocument/2006/relationships/image" Target="../media/image90.png"/><Relationship Id="rId4" Type="http://schemas.openxmlformats.org/officeDocument/2006/relationships/image" Target="../media/image86.png"/></Relationships>
</file>

<file path=ppt/slides/_rels/slide3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jpeg"/><Relationship Id="rId1" Type="http://schemas.openxmlformats.org/officeDocument/2006/relationships/slideLayout" Target="../slideLayouts/slideLayout78.xml"/><Relationship Id="rId4" Type="http://schemas.openxmlformats.org/officeDocument/2006/relationships/image" Target="../media/image93.png"/></Relationships>
</file>

<file path=ppt/slides/_rels/slide31.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62.png"/><Relationship Id="rId1" Type="http://schemas.openxmlformats.org/officeDocument/2006/relationships/slideLayout" Target="../slideLayouts/slideLayout78.xml"/><Relationship Id="rId4" Type="http://schemas.openxmlformats.org/officeDocument/2006/relationships/image" Target="../media/image95.png"/></Relationships>
</file>

<file path=ppt/slides/_rels/slide3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78.xml"/></Relationships>
</file>

<file path=ppt/slides/_rels/slide3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78.xml"/></Relationships>
</file>

<file path=ppt/slides/_rels/slide34.xml.rels><?xml version="1.0" encoding="UTF-8" standalone="yes"?>
<Relationships xmlns="http://schemas.openxmlformats.org/package/2006/relationships"><Relationship Id="rId3" Type="http://schemas.openxmlformats.org/officeDocument/2006/relationships/hyperlink" Target="https://play.google.com/store/apps/details?id=com.kvernelandgroup.spreader.vicon" TargetMode="External"/><Relationship Id="rId2" Type="http://schemas.openxmlformats.org/officeDocument/2006/relationships/hyperlink" Target="http://www.viconspreadingcharts.com/" TargetMode="External"/><Relationship Id="rId1" Type="http://schemas.openxmlformats.org/officeDocument/2006/relationships/slideLayout" Target="../slideLayouts/slideLayout118.xml"/><Relationship Id="rId6" Type="http://schemas.openxmlformats.org/officeDocument/2006/relationships/image" Target="../media/image101.png"/><Relationship Id="rId5" Type="http://schemas.openxmlformats.org/officeDocument/2006/relationships/image" Target="../media/image100.jpeg"/><Relationship Id="rId4" Type="http://schemas.openxmlformats.org/officeDocument/2006/relationships/hyperlink" Target="https://itunes.apple.com/us/app/vicon-spreading-charts/id910939321?mt=8"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7.xml"/></Relationships>
</file>

<file path=ppt/slides/_rels/slide36.xml.rels><?xml version="1.0" encoding="UTF-8" standalone="yes"?>
<Relationships xmlns="http://schemas.openxmlformats.org/package/2006/relationships"><Relationship Id="rId8" Type="http://schemas.openxmlformats.org/officeDocument/2006/relationships/image" Target="../media/image108.jpeg"/><Relationship Id="rId3" Type="http://schemas.openxmlformats.org/officeDocument/2006/relationships/image" Target="../media/image103.jpeg"/><Relationship Id="rId7" Type="http://schemas.openxmlformats.org/officeDocument/2006/relationships/image" Target="../media/image107.jpeg"/><Relationship Id="rId2" Type="http://schemas.openxmlformats.org/officeDocument/2006/relationships/notesSlide" Target="../notesSlides/notesSlide11.xml"/><Relationship Id="rId1" Type="http://schemas.openxmlformats.org/officeDocument/2006/relationships/slideLayout" Target="../slideLayouts/slideLayout78.xml"/><Relationship Id="rId6" Type="http://schemas.openxmlformats.org/officeDocument/2006/relationships/image" Target="../media/image106.jpeg"/><Relationship Id="rId5" Type="http://schemas.openxmlformats.org/officeDocument/2006/relationships/image" Target="../media/image105.jpeg"/><Relationship Id="rId4" Type="http://schemas.openxmlformats.org/officeDocument/2006/relationships/image" Target="../media/image104.jpeg"/><Relationship Id="rId9" Type="http://schemas.openxmlformats.org/officeDocument/2006/relationships/slide" Target="slide9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8.xml"/><Relationship Id="rId1" Type="http://schemas.openxmlformats.org/officeDocument/2006/relationships/video" Target="file:///\\NLNVSRV36\KNLOpen\Afdelingen\Sales%20&amp;%20Marketing\Presentations\2014\VICON\SPREADERS\RotaFlow%20Principle.avi" TargetMode="External"/><Relationship Id="rId5" Type="http://schemas.openxmlformats.org/officeDocument/2006/relationships/image" Target="../media/image109.png"/><Relationship Id="rId4" Type="http://schemas.openxmlformats.org/officeDocument/2006/relationships/slide" Target="slide91.xml"/></Relationships>
</file>

<file path=ppt/slides/_rels/slide38.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13.xml"/><Relationship Id="rId1" Type="http://schemas.openxmlformats.org/officeDocument/2006/relationships/slideLayout" Target="../slideLayouts/slideLayout78.xml"/><Relationship Id="rId5" Type="http://schemas.openxmlformats.org/officeDocument/2006/relationships/image" Target="../media/image111.png"/><Relationship Id="rId4" Type="http://schemas.openxmlformats.org/officeDocument/2006/relationships/slide" Target="slide91.xml"/></Relationships>
</file>

<file path=ppt/slides/_rels/slide39.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14.xml"/><Relationship Id="rId1" Type="http://schemas.openxmlformats.org/officeDocument/2006/relationships/slideLayout" Target="../slideLayouts/slideLayout78.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slide" Target="slide91.xml"/></Relationships>
</file>

<file path=ppt/slides/_rels/slide40.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15.xml"/><Relationship Id="rId1" Type="http://schemas.openxmlformats.org/officeDocument/2006/relationships/slideLayout" Target="../slideLayouts/slideLayout78.xml"/><Relationship Id="rId6" Type="http://schemas.openxmlformats.org/officeDocument/2006/relationships/image" Target="../media/image116.png"/><Relationship Id="rId5" Type="http://schemas.openxmlformats.org/officeDocument/2006/relationships/slide" Target="slide91.xml"/><Relationship Id="rId4" Type="http://schemas.openxmlformats.org/officeDocument/2006/relationships/image" Target="../media/image105.jpeg"/></Relationships>
</file>

<file path=ppt/slides/_rels/slide41.xml.rels><?xml version="1.0" encoding="UTF-8" standalone="yes"?>
<Relationships xmlns="http://schemas.openxmlformats.org/package/2006/relationships"><Relationship Id="rId8" Type="http://schemas.openxmlformats.org/officeDocument/2006/relationships/image" Target="../media/image120.jpeg"/><Relationship Id="rId13" Type="http://schemas.openxmlformats.org/officeDocument/2006/relationships/hyperlink" Target="Strooibeeld-01.avi" TargetMode="External"/><Relationship Id="rId3" Type="http://schemas.openxmlformats.org/officeDocument/2006/relationships/slideLayout" Target="../slideLayouts/slideLayout78.xml"/><Relationship Id="rId7" Type="http://schemas.openxmlformats.org/officeDocument/2006/relationships/image" Target="../media/image119.png"/><Relationship Id="rId12" Type="http://schemas.openxmlformats.org/officeDocument/2006/relationships/image" Target="../media/image17.png"/><Relationship Id="rId2" Type="http://schemas.openxmlformats.org/officeDocument/2006/relationships/video" Target="file:///\\NLNVSRV36\KNLOpen\Afdelingen\Sales%20&amp;%20Marketing\Presentations\2014\VICON\SPREADERS\Strooibeeld-01.avi" TargetMode="External"/><Relationship Id="rId1" Type="http://schemas.openxmlformats.org/officeDocument/2006/relationships/video" Target="file:///\\NLNVSRV36\KNLOpen\Afdelingen\Sales%20&amp;%20Marketing\Presentations\2014\VICON\SPREADERS\strooibeeld-trap-02.avi" TargetMode="External"/><Relationship Id="rId6" Type="http://schemas.openxmlformats.org/officeDocument/2006/relationships/image" Target="../media/image118.png"/><Relationship Id="rId11" Type="http://schemas.openxmlformats.org/officeDocument/2006/relationships/hyperlink" Target="strooibeeld-trap-02.avi" TargetMode="External"/><Relationship Id="rId5" Type="http://schemas.openxmlformats.org/officeDocument/2006/relationships/image" Target="../media/image117.jpeg"/><Relationship Id="rId10" Type="http://schemas.openxmlformats.org/officeDocument/2006/relationships/image" Target="../media/image121.jpeg"/><Relationship Id="rId4" Type="http://schemas.openxmlformats.org/officeDocument/2006/relationships/notesSlide" Target="../notesSlides/notesSlide16.xml"/><Relationship Id="rId9" Type="http://schemas.openxmlformats.org/officeDocument/2006/relationships/slide" Target="slide91.xml"/></Relationships>
</file>

<file path=ppt/slides/_rels/slide42.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slide" Target="slide91.xml"/><Relationship Id="rId7" Type="http://schemas.openxmlformats.org/officeDocument/2006/relationships/image" Target="../media/image125.png"/><Relationship Id="rId2" Type="http://schemas.openxmlformats.org/officeDocument/2006/relationships/notesSlide" Target="../notesSlides/notesSlide17.xml"/><Relationship Id="rId1" Type="http://schemas.openxmlformats.org/officeDocument/2006/relationships/slideLayout" Target="../slideLayouts/slideLayout78.xml"/><Relationship Id="rId6" Type="http://schemas.openxmlformats.org/officeDocument/2006/relationships/image" Target="../media/image124.jpeg"/><Relationship Id="rId5" Type="http://schemas.openxmlformats.org/officeDocument/2006/relationships/image" Target="../media/image123.jpeg"/><Relationship Id="rId4" Type="http://schemas.openxmlformats.org/officeDocument/2006/relationships/image" Target="../media/image122.jpeg"/></Relationships>
</file>

<file path=ppt/slides/_rels/slide4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77.xml"/></Relationships>
</file>

<file path=ppt/slides/_rels/slide44.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slideLayout" Target="../slideLayouts/slideLayout78.xml"/><Relationship Id="rId6" Type="http://schemas.openxmlformats.org/officeDocument/2006/relationships/image" Target="../media/image132.png"/><Relationship Id="rId5" Type="http://schemas.openxmlformats.org/officeDocument/2006/relationships/slide" Target="slide60.xml"/><Relationship Id="rId4" Type="http://schemas.openxmlformats.org/officeDocument/2006/relationships/image" Target="../media/image131.png"/></Relationships>
</file>

<file path=ppt/slides/_rels/slide45.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slide" Target="slide90.xml"/><Relationship Id="rId1" Type="http://schemas.openxmlformats.org/officeDocument/2006/relationships/slideLayout" Target="../slideLayouts/slideLayout78.xml"/><Relationship Id="rId6" Type="http://schemas.openxmlformats.org/officeDocument/2006/relationships/image" Target="../media/image136.png"/><Relationship Id="rId5" Type="http://schemas.openxmlformats.org/officeDocument/2006/relationships/image" Target="../media/image135.jpeg"/><Relationship Id="rId4" Type="http://schemas.openxmlformats.org/officeDocument/2006/relationships/image" Target="../media/image134.jpeg"/></Relationships>
</file>

<file path=ppt/slides/_rels/slide46.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78.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138.png"/></Relationships>
</file>

<file path=ppt/slides/_rels/slide48.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78.xml"/></Relationships>
</file>

<file path=ppt/slides/_rels/slide49.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41.png"/><Relationship Id="rId1" Type="http://schemas.openxmlformats.org/officeDocument/2006/relationships/slideLayout" Target="../slideLayouts/slideLayout78.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142.png"/></Relationships>
</file>

<file path=ppt/slides/_rels/slide51.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43.png"/><Relationship Id="rId1" Type="http://schemas.openxmlformats.org/officeDocument/2006/relationships/slideLayout" Target="../slideLayouts/slideLayout78.xml"/></Relationships>
</file>

<file path=ppt/slides/_rels/slide5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44.png"/><Relationship Id="rId1" Type="http://schemas.openxmlformats.org/officeDocument/2006/relationships/slideLayout" Target="../slideLayouts/slideLayout78.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microsoft.com/office/2007/relationships/media" Target="../media/media5.mp4"/><Relationship Id="rId1" Type="http://schemas.openxmlformats.org/officeDocument/2006/relationships/video" Target="NULL" TargetMode="External"/><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14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146.png"/></Relationships>
</file>

<file path=ppt/slides/_rels/slide55.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47.jpg"/><Relationship Id="rId1" Type="http://schemas.openxmlformats.org/officeDocument/2006/relationships/slideLayout" Target="../slideLayouts/slideLayout78.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microsoft.com/office/2007/relationships/media" Target="../media/media7.mp4"/><Relationship Id="rId1" Type="http://schemas.openxmlformats.org/officeDocument/2006/relationships/video" Target="NULL" TargetMode="External"/><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148.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microsoft.com/office/2007/relationships/media" Target="../media/media8.mp4"/><Relationship Id="rId1" Type="http://schemas.openxmlformats.org/officeDocument/2006/relationships/video" Target="NULL" TargetMode="External"/><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149.png"/></Relationships>
</file>

<file path=ppt/slides/_rels/slide58.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80.xml"/></Relationships>
</file>

<file path=ppt/slides/_rels/slide59.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80.xml"/></Relationships>
</file>

<file path=ppt/slides/_rels/slide60.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77.xml"/></Relationships>
</file>

<file path=ppt/slides/_rels/slide61.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png"/><Relationship Id="rId1" Type="http://schemas.openxmlformats.org/officeDocument/2006/relationships/slideLayout" Target="../slideLayouts/slideLayout39.xml"/><Relationship Id="rId6" Type="http://schemas.openxmlformats.org/officeDocument/2006/relationships/image" Target="../media/image17.png"/><Relationship Id="rId5" Type="http://schemas.openxmlformats.org/officeDocument/2006/relationships/hyperlink" Target="Vicon%20%20Disc%20spreaders%202018_EN.mp4" TargetMode="External"/><Relationship Id="rId4" Type="http://schemas.openxmlformats.org/officeDocument/2006/relationships/hyperlink" Target="../../Product%20Information%202011/Vicon/Samlet/Projects/Coordination%20of%20BA%20marketing/Product%20Range%20Presentations/Video%20and%20pdf%20dVD/Vicon%20Demo/Rotaflow.pdf"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106.xml"/></Relationships>
</file>

<file path=ppt/slides/_rels/slide63.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18.xml"/><Relationship Id="rId1" Type="http://schemas.openxmlformats.org/officeDocument/2006/relationships/slideLayout" Target="../slideLayouts/slideLayout78.xml"/><Relationship Id="rId4" Type="http://schemas.openxmlformats.org/officeDocument/2006/relationships/image" Target="../media/image155.png"/></Relationships>
</file>

<file path=ppt/slides/_rels/slide64.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77.xml"/></Relationships>
</file>

<file path=ppt/slides/_rels/slide65.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image" Target="../media/image153.png"/><Relationship Id="rId1" Type="http://schemas.openxmlformats.org/officeDocument/2006/relationships/slideLayout" Target="../slideLayouts/slideLayout39.xml"/><Relationship Id="rId4" Type="http://schemas.openxmlformats.org/officeDocument/2006/relationships/hyperlink" Target="../../Product%20Information%202011/Vicon/Samlet/Projects/Coordination%20of%20BA%20marketing/Product%20Range%20Presentations/Video%20and%20pdf%20dVD/Vicon%20Demo/Rotaflow.pdf" TargetMode="External"/></Relationships>
</file>

<file path=ppt/slides/_rels/slide66.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106.xml"/></Relationships>
</file>

<file path=ppt/slides/_rels/slide67.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9.xml"/><Relationship Id="rId1" Type="http://schemas.openxmlformats.org/officeDocument/2006/relationships/slideLayout" Target="../slideLayouts/slideLayout79.xml"/><Relationship Id="rId4" Type="http://schemas.openxmlformats.org/officeDocument/2006/relationships/image" Target="../media/image161.png"/></Relationships>
</file>

<file path=ppt/slides/_rels/slide68.xml.rels><?xml version="1.0" encoding="UTF-8" standalone="yes"?>
<Relationships xmlns="http://schemas.openxmlformats.org/package/2006/relationships"><Relationship Id="rId3" Type="http://schemas.openxmlformats.org/officeDocument/2006/relationships/image" Target="../media/image162.jpeg"/><Relationship Id="rId7" Type="http://schemas.openxmlformats.org/officeDocument/2006/relationships/image" Target="../media/image166.jpeg"/><Relationship Id="rId2" Type="http://schemas.openxmlformats.org/officeDocument/2006/relationships/notesSlide" Target="../notesSlides/notesSlide20.xml"/><Relationship Id="rId1" Type="http://schemas.openxmlformats.org/officeDocument/2006/relationships/slideLayout" Target="../slideLayouts/slideLayout78.xml"/><Relationship Id="rId6" Type="http://schemas.openxmlformats.org/officeDocument/2006/relationships/image" Target="../media/image165.jpeg"/><Relationship Id="rId5" Type="http://schemas.openxmlformats.org/officeDocument/2006/relationships/image" Target="../media/image164.jpeg"/><Relationship Id="rId4" Type="http://schemas.openxmlformats.org/officeDocument/2006/relationships/image" Target="../media/image163.png"/></Relationships>
</file>

<file path=ppt/slides/_rels/slide6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53.png"/><Relationship Id="rId1" Type="http://schemas.openxmlformats.org/officeDocument/2006/relationships/slideLayout" Target="../slideLayouts/slideLayout77.xml"/><Relationship Id="rId4" Type="http://schemas.openxmlformats.org/officeDocument/2006/relationships/image" Target="../media/image168.png"/></Relationships>
</file>

<file path=ppt/slides/_rels/slide70.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image" Target="../media/image153.png"/><Relationship Id="rId1" Type="http://schemas.openxmlformats.org/officeDocument/2006/relationships/slideLayout" Target="../slideLayouts/slideLayout39.xml"/><Relationship Id="rId4" Type="http://schemas.openxmlformats.org/officeDocument/2006/relationships/hyperlink" Target="../../Product%20Information%202011/Vicon/Samlet/Projects/Coordination%20of%20BA%20marketing/Product%20Range%20Presentations/Video%20and%20pdf%20dVD/Vicon%20Demo/Rotaflow.pdf" TargetMode="External"/></Relationships>
</file>

<file path=ppt/slides/_rels/slide71.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106.xml"/></Relationships>
</file>

<file path=ppt/slides/_rels/slide72.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21.xml"/><Relationship Id="rId1" Type="http://schemas.openxmlformats.org/officeDocument/2006/relationships/slideLayout" Target="../slideLayouts/slideLayout78.xml"/><Relationship Id="rId4" Type="http://schemas.openxmlformats.org/officeDocument/2006/relationships/image" Target="../media/image171.png"/></Relationships>
</file>

<file path=ppt/slides/_rels/slide73.xml.rels><?xml version="1.0" encoding="UTF-8" standalone="yes"?>
<Relationships xmlns="http://schemas.openxmlformats.org/package/2006/relationships"><Relationship Id="rId2" Type="http://schemas.openxmlformats.org/officeDocument/2006/relationships/image" Target="../media/image172.jpeg"/><Relationship Id="rId1" Type="http://schemas.openxmlformats.org/officeDocument/2006/relationships/slideLayout" Target="../slideLayouts/slideLayout77.xml"/></Relationships>
</file>

<file path=ppt/slides/_rels/slide74.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image" Target="../media/image153.png"/><Relationship Id="rId1" Type="http://schemas.openxmlformats.org/officeDocument/2006/relationships/slideLayout" Target="../slideLayouts/slideLayout39.xml"/><Relationship Id="rId4" Type="http://schemas.openxmlformats.org/officeDocument/2006/relationships/hyperlink" Target="../../Product%20Information%202011/Vicon/Samlet/Projects/Coordination%20of%20BA%20marketing/Product%20Range%20Presentations/Video%20and%20pdf%20dVD/Vicon%20Demo/Rotaflow.pdf"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174.jpeg"/><Relationship Id="rId2" Type="http://schemas.openxmlformats.org/officeDocument/2006/relationships/image" Target="../media/image153.png"/><Relationship Id="rId1" Type="http://schemas.openxmlformats.org/officeDocument/2006/relationships/slideLayout" Target="../slideLayouts/slideLayout39.xml"/><Relationship Id="rId4" Type="http://schemas.openxmlformats.org/officeDocument/2006/relationships/hyperlink" Target="../../Product%20Information%202011/Vicon/Samlet/Projects/Coordination%20of%20BA%20marketing/Product%20Range%20Presentations/Video%20and%20pdf%20dVD/Vicon%20Demo/Rotaflow.pdf" TargetMode="External"/></Relationships>
</file>

<file path=ppt/slides/_rels/slide76.xml.rels><?xml version="1.0" encoding="UTF-8" standalone="yes"?>
<Relationships xmlns="http://schemas.openxmlformats.org/package/2006/relationships"><Relationship Id="rId2" Type="http://schemas.openxmlformats.org/officeDocument/2006/relationships/image" Target="../media/image175.jpeg"/><Relationship Id="rId1" Type="http://schemas.openxmlformats.org/officeDocument/2006/relationships/slideLayout" Target="../slideLayouts/slideLayout78.xml"/></Relationships>
</file>

<file path=ppt/slides/_rels/slide77.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22.xml"/><Relationship Id="rId1" Type="http://schemas.openxmlformats.org/officeDocument/2006/relationships/slideLayout" Target="../slideLayouts/slideLayout78.xml"/><Relationship Id="rId6" Type="http://schemas.openxmlformats.org/officeDocument/2006/relationships/image" Target="../media/image178.png"/><Relationship Id="rId5" Type="http://schemas.openxmlformats.org/officeDocument/2006/relationships/image" Target="../media/image177.jpeg"/><Relationship Id="rId4" Type="http://schemas.microsoft.com/office/2007/relationships/hdphoto" Target="../media/hdphoto2.wdp"/></Relationships>
</file>

<file path=ppt/slides/_rels/slide78.xml.rels><?xml version="1.0" encoding="UTF-8" standalone="yes"?>
<Relationships xmlns="http://schemas.openxmlformats.org/package/2006/relationships"><Relationship Id="rId3" Type="http://schemas.openxmlformats.org/officeDocument/2006/relationships/image" Target="../media/image179.jpeg"/><Relationship Id="rId7" Type="http://schemas.openxmlformats.org/officeDocument/2006/relationships/image" Target="../media/image166.jpeg"/><Relationship Id="rId2" Type="http://schemas.openxmlformats.org/officeDocument/2006/relationships/notesSlide" Target="../notesSlides/notesSlide23.xml"/><Relationship Id="rId1" Type="http://schemas.openxmlformats.org/officeDocument/2006/relationships/slideLayout" Target="../slideLayouts/slideLayout78.xml"/><Relationship Id="rId6" Type="http://schemas.openxmlformats.org/officeDocument/2006/relationships/image" Target="../media/image180.jpeg"/><Relationship Id="rId5" Type="http://schemas.openxmlformats.org/officeDocument/2006/relationships/image" Target="../media/image164.jpeg"/><Relationship Id="rId4" Type="http://schemas.openxmlformats.org/officeDocument/2006/relationships/image" Target="../media/image163.png"/></Relationships>
</file>

<file path=ppt/slides/_rels/slide79.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68.png"/><Relationship Id="rId1" Type="http://schemas.openxmlformats.org/officeDocument/2006/relationships/slideLayout" Target="../slideLayouts/slideLayout77.xml"/></Relationships>
</file>

<file path=ppt/slides/_rels/slide80.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notesSlide" Target="../notesSlides/notesSlide24.xml"/><Relationship Id="rId1" Type="http://schemas.openxmlformats.org/officeDocument/2006/relationships/slideLayout" Target="../slideLayouts/slideLayout78.xml"/><Relationship Id="rId5" Type="http://schemas.openxmlformats.org/officeDocument/2006/relationships/image" Target="../media/image184.png"/><Relationship Id="rId4" Type="http://schemas.openxmlformats.org/officeDocument/2006/relationships/image" Target="../media/image183.jpeg"/></Relationships>
</file>

<file path=ppt/slides/_rels/slide8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8.xml"/><Relationship Id="rId1" Type="http://schemas.openxmlformats.org/officeDocument/2006/relationships/vmlDrawing" Target="../drawings/vmlDrawing1.vml"/><Relationship Id="rId4" Type="http://schemas.openxmlformats.org/officeDocument/2006/relationships/image" Target="../media/image185.emf"/></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0.xml"/></Relationships>
</file>

<file path=ppt/slides/_rels/slide83.xml.rels><?xml version="1.0" encoding="UTF-8" standalone="yes"?>
<Relationships xmlns="http://schemas.openxmlformats.org/package/2006/relationships"><Relationship Id="rId3" Type="http://schemas.openxmlformats.org/officeDocument/2006/relationships/hyperlink" Target="../../Product%20Information%202011/Vicon/Samlet/Projects/Coordination%20of%20BA%20marketing/Product%20Range%20Presentations/Video%20and%20pdf%20dVD/Vicon%20Demo/Rotaflow.pdf" TargetMode="External"/><Relationship Id="rId2" Type="http://schemas.openxmlformats.org/officeDocument/2006/relationships/image" Target="../media/image153.png"/><Relationship Id="rId1" Type="http://schemas.openxmlformats.org/officeDocument/2006/relationships/slideLayout" Target="../slideLayouts/slideLayout39.xml"/><Relationship Id="rId4" Type="http://schemas.openxmlformats.org/officeDocument/2006/relationships/image" Target="../media/image186.png"/></Relationships>
</file>

<file path=ppt/slides/_rels/slide84.xml.rels><?xml version="1.0" encoding="UTF-8" standalone="yes"?>
<Relationships xmlns="http://schemas.openxmlformats.org/package/2006/relationships"><Relationship Id="rId3" Type="http://schemas.openxmlformats.org/officeDocument/2006/relationships/hyperlink" Target="../../Product%20Information%202011/Vicon/Samlet/Projects/Coordination%20of%20BA%20marketing/Product%20Range%20Presentations/Video%20and%20pdf%20dVD/Vicon%20Demo/Rotaflow.pdf" TargetMode="External"/><Relationship Id="rId2" Type="http://schemas.openxmlformats.org/officeDocument/2006/relationships/image" Target="../media/image153.png"/><Relationship Id="rId1" Type="http://schemas.openxmlformats.org/officeDocument/2006/relationships/slideLayout" Target="../slideLayouts/slideLayout39.xml"/><Relationship Id="rId4" Type="http://schemas.openxmlformats.org/officeDocument/2006/relationships/image" Target="../media/image187.png"/></Relationships>
</file>

<file path=ppt/slides/_rels/slide85.xml.rels><?xml version="1.0" encoding="UTF-8" standalone="yes"?>
<Relationships xmlns="http://schemas.openxmlformats.org/package/2006/relationships"><Relationship Id="rId2" Type="http://schemas.openxmlformats.org/officeDocument/2006/relationships/image" Target="../media/image188.png"/><Relationship Id="rId1" Type="http://schemas.openxmlformats.org/officeDocument/2006/relationships/slideLayout" Target="../slideLayouts/slideLayout91.xml"/></Relationships>
</file>

<file path=ppt/slides/_rels/slide86.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26.xml"/><Relationship Id="rId1" Type="http://schemas.openxmlformats.org/officeDocument/2006/relationships/slideLayout" Target="../slideLayouts/slideLayout78.xml"/><Relationship Id="rId6" Type="http://schemas.openxmlformats.org/officeDocument/2006/relationships/image" Target="../media/image189.png"/><Relationship Id="rId5" Type="http://schemas.openxmlformats.org/officeDocument/2006/relationships/image" Target="../media/image178.png"/><Relationship Id="rId4" Type="http://schemas.microsoft.com/office/2007/relationships/hdphoto" Target="../media/hdphoto2.wdp"/></Relationships>
</file>

<file path=ppt/slides/_rels/slide87.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image" Target="../media/image168.png"/><Relationship Id="rId1" Type="http://schemas.openxmlformats.org/officeDocument/2006/relationships/slideLayout" Target="../slideLayouts/slideLayout77.xml"/></Relationships>
</file>

<file path=ppt/slides/_rels/slide88.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image" Target="../media/image153.png"/><Relationship Id="rId1" Type="http://schemas.openxmlformats.org/officeDocument/2006/relationships/slideLayout" Target="../slideLayouts/slideLayout39.xml"/></Relationships>
</file>

<file path=ppt/slides/_rels/slide89.xml.rels><?xml version="1.0" encoding="UTF-8" standalone="yes"?>
<Relationships xmlns="http://schemas.openxmlformats.org/package/2006/relationships"><Relationship Id="rId3" Type="http://schemas.openxmlformats.org/officeDocument/2006/relationships/image" Target="../media/image192.jpeg"/><Relationship Id="rId2" Type="http://schemas.openxmlformats.org/officeDocument/2006/relationships/image" Target="../media/image153.png"/><Relationship Id="rId1" Type="http://schemas.openxmlformats.org/officeDocument/2006/relationships/slideLayout" Target="../slideLayouts/slideLayout39.xml"/></Relationships>
</file>

<file path=ppt/slides/_rels/slide90.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93.png"/><Relationship Id="rId1" Type="http://schemas.openxmlformats.org/officeDocument/2006/relationships/slideLayout" Target="../slideLayouts/slideLayout106.xml"/><Relationship Id="rId4" Type="http://schemas.openxmlformats.org/officeDocument/2006/relationships/image" Target="../media/image194.jpeg"/></Relationships>
</file>

<file path=ppt/slides/_rels/slide91.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95.png"/><Relationship Id="rId1" Type="http://schemas.openxmlformats.org/officeDocument/2006/relationships/slideLayout" Target="../slideLayouts/slideLayout105.xml"/></Relationships>
</file>

<file path=ppt/slides/_rels/slide92.xml.rels><?xml version="1.0" encoding="UTF-8" standalone="yes"?>
<Relationships xmlns="http://schemas.openxmlformats.org/package/2006/relationships"><Relationship Id="rId3" Type="http://schemas.openxmlformats.org/officeDocument/2006/relationships/image" Target="../media/image196.jpeg"/><Relationship Id="rId2" Type="http://schemas.openxmlformats.org/officeDocument/2006/relationships/image" Target="../media/image153.png"/><Relationship Id="rId1" Type="http://schemas.openxmlformats.org/officeDocument/2006/relationships/slideLayout" Target="../slideLayouts/slideLayout115.xml"/><Relationship Id="rId5" Type="http://schemas.openxmlformats.org/officeDocument/2006/relationships/image" Target="../media/image17.png"/><Relationship Id="rId4" Type="http://schemas.openxmlformats.org/officeDocument/2006/relationships/hyperlink" Target="Vicon_iXter%20A_HR.mp4" TargetMode="External"/></Relationships>
</file>

<file path=ppt/slides/_rels/slide93.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image" Target="../media/image153.png"/><Relationship Id="rId1" Type="http://schemas.openxmlformats.org/officeDocument/2006/relationships/slideLayout" Target="../slideLayouts/slideLayout115.xml"/></Relationships>
</file>

<file path=ppt/slides/_rels/slide94.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106.xml"/></Relationships>
</file>

<file path=ppt/slides/_rels/slide95.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99.jpeg"/><Relationship Id="rId1" Type="http://schemas.openxmlformats.org/officeDocument/2006/relationships/slideLayout" Target="../slideLayouts/slideLayout105.xml"/></Relationships>
</file>

<file path=ppt/slides/_rels/slide96.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53.png"/><Relationship Id="rId1" Type="http://schemas.openxmlformats.org/officeDocument/2006/relationships/slideLayout" Target="../slideLayouts/slideLayout115.xml"/><Relationship Id="rId5" Type="http://schemas.openxmlformats.org/officeDocument/2006/relationships/image" Target="../media/image17.png"/><Relationship Id="rId4" Type="http://schemas.openxmlformats.org/officeDocument/2006/relationships/hyperlink" Target="Vicon_iXter%20A_HR.mp4" TargetMode="External"/></Relationships>
</file>

<file path=ppt/slides/_rels/slide97.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106.xml"/></Relationships>
</file>

<file path=ppt/slides/_rels/slide98.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image" Target="../media/image202.jpeg"/><Relationship Id="rId1" Type="http://schemas.openxmlformats.org/officeDocument/2006/relationships/slideLayout" Target="../slideLayouts/slideLayout106.xml"/></Relationships>
</file>

<file path=ppt/slides/_rels/slide99.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77.xml"/></Relationships>
</file>

<file path=ppt/slides/_rels/slide100.xml.rels><?xml version="1.0" encoding="UTF-8" standalone="yes"?>
<Relationships xmlns="http://schemas.openxmlformats.org/package/2006/relationships"><Relationship Id="rId8" Type="http://schemas.openxmlformats.org/officeDocument/2006/relationships/image" Target="../media/image193.png"/><Relationship Id="rId3" Type="http://schemas.openxmlformats.org/officeDocument/2006/relationships/image" Target="../media/image198.png"/><Relationship Id="rId7" Type="http://schemas.openxmlformats.org/officeDocument/2006/relationships/image" Target="../media/image71.png"/><Relationship Id="rId2" Type="http://schemas.openxmlformats.org/officeDocument/2006/relationships/notesSlide" Target="../notesSlides/notesSlide27.xml"/><Relationship Id="rId1" Type="http://schemas.openxmlformats.org/officeDocument/2006/relationships/slideLayout" Target="../slideLayouts/slideLayout78.xml"/><Relationship Id="rId6" Type="http://schemas.openxmlformats.org/officeDocument/2006/relationships/hyperlink" Target="Kv_GEOSPREAD_EN.mp4" TargetMode="External"/><Relationship Id="rId5" Type="http://schemas.openxmlformats.org/officeDocument/2006/relationships/image" Target="../media/image206.png"/><Relationship Id="rId4" Type="http://schemas.openxmlformats.org/officeDocument/2006/relationships/image" Target="../media/image205.png"/></Relationships>
</file>

<file path=ppt/slides/_rels/slide101.xml.rels><?xml version="1.0" encoding="UTF-8" standalone="yes"?>
<Relationships xmlns="http://schemas.openxmlformats.org/package/2006/relationships"><Relationship Id="rId2" Type="http://schemas.openxmlformats.org/officeDocument/2006/relationships/image" Target="../media/image147.jpg"/><Relationship Id="rId1" Type="http://schemas.openxmlformats.org/officeDocument/2006/relationships/slideLayout" Target="../slideLayouts/slideLayout79.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103.xml.rels><?xml version="1.0" encoding="UTF-8" standalone="yes"?>
<Relationships xmlns="http://schemas.openxmlformats.org/package/2006/relationships"><Relationship Id="rId2" Type="http://schemas.openxmlformats.org/officeDocument/2006/relationships/image" Target="../media/image207.jpeg"/><Relationship Id="rId1" Type="http://schemas.openxmlformats.org/officeDocument/2006/relationships/slideLayout" Target="../slideLayouts/slideLayout78.xml"/></Relationships>
</file>

<file path=ppt/slides/_rels/slide104.xml.rels><?xml version="1.0" encoding="UTF-8" standalone="yes"?>
<Relationships xmlns="http://schemas.openxmlformats.org/package/2006/relationships"><Relationship Id="rId2" Type="http://schemas.openxmlformats.org/officeDocument/2006/relationships/image" Target="../media/image208.jpeg"/><Relationship Id="rId1" Type="http://schemas.openxmlformats.org/officeDocument/2006/relationships/slideLayout" Target="../slideLayouts/slideLayout78.xml"/></Relationships>
</file>

<file path=ppt/slides/_rels/slide105.xml.rels><?xml version="1.0" encoding="UTF-8" standalone="yes"?>
<Relationships xmlns="http://schemas.openxmlformats.org/package/2006/relationships"><Relationship Id="rId2" Type="http://schemas.openxmlformats.org/officeDocument/2006/relationships/image" Target="../media/image209.jpeg"/><Relationship Id="rId1" Type="http://schemas.openxmlformats.org/officeDocument/2006/relationships/slideLayout" Target="../slideLayouts/slideLayout78.xml"/></Relationships>
</file>

<file path=ppt/slides/_rels/slide106.xml.rels><?xml version="1.0" encoding="UTF-8" standalone="yes"?>
<Relationships xmlns="http://schemas.openxmlformats.org/package/2006/relationships"><Relationship Id="rId2" Type="http://schemas.openxmlformats.org/officeDocument/2006/relationships/image" Target="../media/image210.jpeg"/><Relationship Id="rId1" Type="http://schemas.openxmlformats.org/officeDocument/2006/relationships/slideLayout" Target="../slideLayouts/slideLayout78.xml"/></Relationships>
</file>

<file path=ppt/slides/_rels/slide107.xml.rels><?xml version="1.0" encoding="UTF-8" standalone="yes"?>
<Relationships xmlns="http://schemas.openxmlformats.org/package/2006/relationships"><Relationship Id="rId2" Type="http://schemas.openxmlformats.org/officeDocument/2006/relationships/image" Target="../media/image211.jpeg"/><Relationship Id="rId1" Type="http://schemas.openxmlformats.org/officeDocument/2006/relationships/slideLayout" Target="../slideLayouts/slideLayout78.xml"/></Relationships>
</file>

<file path=ppt/slides/_rels/slide108.xml.rels><?xml version="1.0" encoding="UTF-8" standalone="yes"?>
<Relationships xmlns="http://schemas.openxmlformats.org/package/2006/relationships"><Relationship Id="rId2" Type="http://schemas.openxmlformats.org/officeDocument/2006/relationships/image" Target="../media/image212.jpeg"/><Relationship Id="rId1" Type="http://schemas.openxmlformats.org/officeDocument/2006/relationships/slideLayout" Target="../slideLayouts/slideLayout78.xml"/></Relationships>
</file>

<file path=ppt/slides/_rels/slide109.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image" Target="../media/image213.png"/><Relationship Id="rId1" Type="http://schemas.openxmlformats.org/officeDocument/2006/relationships/slideLayout" Target="../slideLayouts/slideLayout78.xml"/></Relationships>
</file>

<file path=ppt/slides/_rels/slide110.xml.rels><?xml version="1.0" encoding="UTF-8" standalone="yes"?>
<Relationships xmlns="http://schemas.openxmlformats.org/package/2006/relationships"><Relationship Id="rId3" Type="http://schemas.openxmlformats.org/officeDocument/2006/relationships/image" Target="../media/image216.jpeg"/><Relationship Id="rId2" Type="http://schemas.openxmlformats.org/officeDocument/2006/relationships/image" Target="../media/image215.png"/><Relationship Id="rId1" Type="http://schemas.openxmlformats.org/officeDocument/2006/relationships/slideLayout" Target="../slideLayouts/slideLayout78.xml"/></Relationships>
</file>

<file path=ppt/slides/_rels/slide111.xml.rels><?xml version="1.0" encoding="UTF-8" standalone="yes"?>
<Relationships xmlns="http://schemas.openxmlformats.org/package/2006/relationships"><Relationship Id="rId3" Type="http://schemas.openxmlformats.org/officeDocument/2006/relationships/image" Target="../media/image218.jpg"/><Relationship Id="rId2" Type="http://schemas.openxmlformats.org/officeDocument/2006/relationships/image" Target="../media/image217.png"/><Relationship Id="rId1" Type="http://schemas.openxmlformats.org/officeDocument/2006/relationships/slideLayout" Target="../slideLayouts/slideLayout78.xml"/></Relationships>
</file>

<file path=ppt/slides/_rels/slide112.xml.rels><?xml version="1.0" encoding="UTF-8" standalone="yes"?>
<Relationships xmlns="http://schemas.openxmlformats.org/package/2006/relationships"><Relationship Id="rId2" Type="http://schemas.openxmlformats.org/officeDocument/2006/relationships/image" Target="../media/image219.png"/><Relationship Id="rId1" Type="http://schemas.openxmlformats.org/officeDocument/2006/relationships/slideLayout" Target="../slideLayouts/slideLayout74.xml"/></Relationships>
</file>

<file path=ppt/slides/_rels/slide113.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78.xml"/></Relationships>
</file>

<file path=ppt/slides/_rels/slide114.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78.xml"/></Relationships>
</file>

<file path=ppt/slides/_rels/slide115.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78.xml"/></Relationships>
</file>

<file path=ppt/slides/_rels/slide116.xml.rels><?xml version="1.0" encoding="UTF-8" standalone="yes"?>
<Relationships xmlns="http://schemas.openxmlformats.org/package/2006/relationships"><Relationship Id="rId3" Type="http://schemas.openxmlformats.org/officeDocument/2006/relationships/image" Target="cid:image001.jpg@01D7D0C2.ED26E120" TargetMode="External"/><Relationship Id="rId2" Type="http://schemas.openxmlformats.org/officeDocument/2006/relationships/image" Target="../media/image223.jpeg"/><Relationship Id="rId1" Type="http://schemas.openxmlformats.org/officeDocument/2006/relationships/slideLayout" Target="../slideLayouts/slideLayout106.xml"/><Relationship Id="rId5" Type="http://schemas.openxmlformats.org/officeDocument/2006/relationships/image" Target="cid:image002.jpg@01D7D0C2.ED26E120" TargetMode="External"/><Relationship Id="rId4" Type="http://schemas.openxmlformats.org/officeDocument/2006/relationships/image" Target="../media/image224.jpeg"/></Relationships>
</file>

<file path=ppt/slides/_rels/slide117.xml.rels><?xml version="1.0" encoding="UTF-8" standalone="yes"?>
<Relationships xmlns="http://schemas.openxmlformats.org/package/2006/relationships"><Relationship Id="rId3" Type="http://schemas.openxmlformats.org/officeDocument/2006/relationships/image" Target="cid:image009.jpg@01D7D0C2.ED26E120" TargetMode="External"/><Relationship Id="rId2" Type="http://schemas.openxmlformats.org/officeDocument/2006/relationships/image" Target="../media/image225.jpeg"/><Relationship Id="rId1" Type="http://schemas.openxmlformats.org/officeDocument/2006/relationships/slideLayout" Target="../slideLayouts/slideLayout106.xml"/><Relationship Id="rId4" Type="http://schemas.openxmlformats.org/officeDocument/2006/relationships/image" Target="../media/image226.jpeg"/></Relationships>
</file>

<file path=ppt/slides/_rels/slide118.xml.rels><?xml version="1.0" encoding="UTF-8" standalone="yes"?>
<Relationships xmlns="http://schemas.openxmlformats.org/package/2006/relationships"><Relationship Id="rId3" Type="http://schemas.openxmlformats.org/officeDocument/2006/relationships/image" Target="cid:image022.jpg@01D7D0C2.ED26E120" TargetMode="External"/><Relationship Id="rId2" Type="http://schemas.openxmlformats.org/officeDocument/2006/relationships/image" Target="../media/image227.jpeg"/><Relationship Id="rId1" Type="http://schemas.openxmlformats.org/officeDocument/2006/relationships/slideLayout" Target="../slideLayouts/slideLayout106.xml"/><Relationship Id="rId4" Type="http://schemas.openxmlformats.org/officeDocument/2006/relationships/image" Target="../media/image228.png"/></Relationships>
</file>

<file path=ppt/slides/_rels/slide119.xml.rels><?xml version="1.0" encoding="UTF-8" standalone="yes"?>
<Relationships xmlns="http://schemas.openxmlformats.org/package/2006/relationships"><Relationship Id="rId3" Type="http://schemas.openxmlformats.org/officeDocument/2006/relationships/image" Target="cid:image027.jpg@01D7D0C2.ED26E120" TargetMode="External"/><Relationship Id="rId2" Type="http://schemas.openxmlformats.org/officeDocument/2006/relationships/image" Target="../media/image229.jpeg"/><Relationship Id="rId1" Type="http://schemas.openxmlformats.org/officeDocument/2006/relationships/slideLayout" Target="../slideLayouts/slideLayout106.xml"/><Relationship Id="rId6" Type="http://schemas.openxmlformats.org/officeDocument/2006/relationships/image" Target="../media/image228.png"/><Relationship Id="rId5" Type="http://schemas.openxmlformats.org/officeDocument/2006/relationships/image" Target="cid:image030.jpg@01D7D0C2.ED26E120" TargetMode="External"/><Relationship Id="rId4" Type="http://schemas.openxmlformats.org/officeDocument/2006/relationships/image" Target="../media/image230.jpeg"/></Relationships>
</file>

<file path=ppt/slides/_rels/slide120.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231.jpeg"/><Relationship Id="rId1" Type="http://schemas.openxmlformats.org/officeDocument/2006/relationships/slideLayout" Target="../slideLayouts/slideLayout77.xml"/></Relationships>
</file>

<file path=ppt/slides/_rels/slide121.xml.rels><?xml version="1.0" encoding="UTF-8" standalone="yes"?>
<Relationships xmlns="http://schemas.openxmlformats.org/package/2006/relationships"><Relationship Id="rId3" Type="http://schemas.openxmlformats.org/officeDocument/2006/relationships/image" Target="../media/image232.jpeg"/><Relationship Id="rId2" Type="http://schemas.openxmlformats.org/officeDocument/2006/relationships/notesSlide" Target="../notesSlides/notesSlide28.xml"/><Relationship Id="rId1" Type="http://schemas.openxmlformats.org/officeDocument/2006/relationships/slideLayout" Target="../slideLayouts/slideLayout78.xml"/><Relationship Id="rId6" Type="http://schemas.openxmlformats.org/officeDocument/2006/relationships/image" Target="../media/image235.jpeg"/><Relationship Id="rId5" Type="http://schemas.openxmlformats.org/officeDocument/2006/relationships/image" Target="../media/image234.png"/><Relationship Id="rId4" Type="http://schemas.openxmlformats.org/officeDocument/2006/relationships/image" Target="../media/image233.jpeg"/></Relationships>
</file>

<file path=ppt/slides/_rels/slide122.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notesSlide" Target="../notesSlides/notesSlide29.xml"/><Relationship Id="rId1" Type="http://schemas.openxmlformats.org/officeDocument/2006/relationships/slideLayout" Target="../slideLayouts/slideLayout78.xml"/><Relationship Id="rId6" Type="http://schemas.openxmlformats.org/officeDocument/2006/relationships/image" Target="../media/image238.png"/><Relationship Id="rId5" Type="http://schemas.openxmlformats.org/officeDocument/2006/relationships/image" Target="../media/image205.png"/><Relationship Id="rId4" Type="http://schemas.openxmlformats.org/officeDocument/2006/relationships/image" Target="../media/image237.png"/></Relationships>
</file>

<file path=ppt/slides/_rels/slide123.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205.png"/><Relationship Id="rId1" Type="http://schemas.openxmlformats.org/officeDocument/2006/relationships/slideLayout" Target="../slideLayouts/slideLayout78.xml"/><Relationship Id="rId4" Type="http://schemas.openxmlformats.org/officeDocument/2006/relationships/image" Target="../media/image239.png"/></Relationships>
</file>

<file path=ppt/slides/_rels/slide124.xml.rels><?xml version="1.0" encoding="UTF-8" standalone="yes"?>
<Relationships xmlns="http://schemas.openxmlformats.org/package/2006/relationships"><Relationship Id="rId3" Type="http://schemas.openxmlformats.org/officeDocument/2006/relationships/hyperlink" Target="http://www.aef-isobus-database.org/" TargetMode="External"/><Relationship Id="rId2" Type="http://schemas.openxmlformats.org/officeDocument/2006/relationships/hyperlink" Target="http://www.aef-online.org/" TargetMode="External"/><Relationship Id="rId1" Type="http://schemas.openxmlformats.org/officeDocument/2006/relationships/slideLayout" Target="../slideLayouts/slideLayout80.xml"/></Relationships>
</file>

<file path=ppt/slides/_rels/slide125.xml.rels><?xml version="1.0" encoding="UTF-8" standalone="yes"?>
<Relationships xmlns="http://schemas.openxmlformats.org/package/2006/relationships"><Relationship Id="rId3" Type="http://schemas.openxmlformats.org/officeDocument/2006/relationships/image" Target="../media/image240.jpeg"/><Relationship Id="rId7" Type="http://schemas.openxmlformats.org/officeDocument/2006/relationships/image" Target="../media/image242.png"/><Relationship Id="rId2" Type="http://schemas.openxmlformats.org/officeDocument/2006/relationships/notesSlide" Target="../notesSlides/notesSlide30.xml"/><Relationship Id="rId1" Type="http://schemas.openxmlformats.org/officeDocument/2006/relationships/slideLayout" Target="../slideLayouts/slideLayout78.xml"/><Relationship Id="rId6" Type="http://schemas.openxmlformats.org/officeDocument/2006/relationships/image" Target="../media/image168.png"/><Relationship Id="rId5" Type="http://schemas.openxmlformats.org/officeDocument/2006/relationships/image" Target="../media/image205.png"/><Relationship Id="rId4" Type="http://schemas.openxmlformats.org/officeDocument/2006/relationships/image" Target="../media/image241.png"/></Relationships>
</file>

<file path=ppt/slides/_rels/slide126.xml.rels><?xml version="1.0" encoding="UTF-8" standalone="yes"?>
<Relationships xmlns="http://schemas.openxmlformats.org/package/2006/relationships"><Relationship Id="rId2" Type="http://schemas.openxmlformats.org/officeDocument/2006/relationships/image" Target="../media/image243.png"/><Relationship Id="rId1" Type="http://schemas.openxmlformats.org/officeDocument/2006/relationships/slideLayout" Target="../slideLayouts/slideLayout78.xml"/></Relationships>
</file>

<file path=ppt/slides/_rels/slide127.xml.rels><?xml version="1.0" encoding="UTF-8" standalone="yes"?>
<Relationships xmlns="http://schemas.openxmlformats.org/package/2006/relationships"><Relationship Id="rId3" Type="http://schemas.openxmlformats.org/officeDocument/2006/relationships/image" Target="../media/image244.png"/><Relationship Id="rId2" Type="http://schemas.openxmlformats.org/officeDocument/2006/relationships/notesSlide" Target="../notesSlides/notesSlide31.xml"/><Relationship Id="rId1" Type="http://schemas.openxmlformats.org/officeDocument/2006/relationships/slideLayout" Target="../slideLayouts/slideLayout78.xml"/></Relationships>
</file>

<file path=ppt/slides/_rels/slide128.xml.rels><?xml version="1.0" encoding="UTF-8" standalone="yes"?>
<Relationships xmlns="http://schemas.openxmlformats.org/package/2006/relationships"><Relationship Id="rId8" Type="http://schemas.openxmlformats.org/officeDocument/2006/relationships/image" Target="../media/image251.png"/><Relationship Id="rId3" Type="http://schemas.openxmlformats.org/officeDocument/2006/relationships/image" Target="../media/image246.jpeg"/><Relationship Id="rId7" Type="http://schemas.openxmlformats.org/officeDocument/2006/relationships/image" Target="../media/image250.png"/><Relationship Id="rId2" Type="http://schemas.openxmlformats.org/officeDocument/2006/relationships/image" Target="../media/image245.png"/><Relationship Id="rId1" Type="http://schemas.openxmlformats.org/officeDocument/2006/relationships/slideLayout" Target="../slideLayouts/slideLayout78.xml"/><Relationship Id="rId6" Type="http://schemas.openxmlformats.org/officeDocument/2006/relationships/image" Target="../media/image249.png"/><Relationship Id="rId5" Type="http://schemas.openxmlformats.org/officeDocument/2006/relationships/image" Target="../media/image248.png"/><Relationship Id="rId4" Type="http://schemas.openxmlformats.org/officeDocument/2006/relationships/image" Target="../media/image247.jpeg"/></Relationships>
</file>

<file path=ppt/slides/_rels/slide129.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image" Target="../media/image168.png"/><Relationship Id="rId1" Type="http://schemas.openxmlformats.org/officeDocument/2006/relationships/slideLayout" Target="../slideLayouts/slideLayout77.xml"/></Relationships>
</file>

<file path=ppt/slides/_rels/slide130.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image" Target="../media/image253.png"/><Relationship Id="rId1" Type="http://schemas.openxmlformats.org/officeDocument/2006/relationships/slideLayout" Target="../slideLayouts/slideLayout78.xml"/></Relationships>
</file>

<file path=ppt/slides/_rels/slide131.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image" Target="../media/image254.png"/><Relationship Id="rId1" Type="http://schemas.openxmlformats.org/officeDocument/2006/relationships/slideLayout" Target="../slideLayouts/slideLayout80.xml"/></Relationships>
</file>

<file path=ppt/slides/_rels/slide132.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image" Target="../media/image254.png"/><Relationship Id="rId1" Type="http://schemas.openxmlformats.org/officeDocument/2006/relationships/slideLayout" Target="../slideLayouts/slideLayout80.xml"/></Relationships>
</file>

<file path=ppt/slides/_rels/slide133.xml.rels><?xml version="1.0" encoding="UTF-8" standalone="yes"?>
<Relationships xmlns="http://schemas.openxmlformats.org/package/2006/relationships"><Relationship Id="rId2" Type="http://schemas.openxmlformats.org/officeDocument/2006/relationships/image" Target="../media/image256.jpg"/><Relationship Id="rId1" Type="http://schemas.openxmlformats.org/officeDocument/2006/relationships/slideLayout" Target="../slideLayouts/slideLayout77.xml"/></Relationships>
</file>

<file path=ppt/slides/_rels/slide134.xml.rels><?xml version="1.0" encoding="UTF-8" standalone="yes"?>
<Relationships xmlns="http://schemas.openxmlformats.org/package/2006/relationships"><Relationship Id="rId2" Type="http://schemas.openxmlformats.org/officeDocument/2006/relationships/image" Target="../media/image257.png"/><Relationship Id="rId1" Type="http://schemas.openxmlformats.org/officeDocument/2006/relationships/slideLayout" Target="../slideLayouts/slideLayout78.xml"/></Relationships>
</file>

<file path=ppt/slides/_rels/slide135.xml.rels><?xml version="1.0" encoding="UTF-8" standalone="yes"?>
<Relationships xmlns="http://schemas.openxmlformats.org/package/2006/relationships"><Relationship Id="rId3" Type="http://schemas.openxmlformats.org/officeDocument/2006/relationships/image" Target="../media/image259.png"/><Relationship Id="rId2" Type="http://schemas.openxmlformats.org/officeDocument/2006/relationships/image" Target="../media/image258.emf"/><Relationship Id="rId1" Type="http://schemas.openxmlformats.org/officeDocument/2006/relationships/slideLayout" Target="../slideLayouts/slideLayout81.xml"/></Relationships>
</file>

<file path=ppt/slides/_rels/slide136.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image" Target="../media/image260.emf"/><Relationship Id="rId1" Type="http://schemas.openxmlformats.org/officeDocument/2006/relationships/slideLayout" Target="../slideLayouts/slideLayout81.xml"/></Relationships>
</file>

<file path=ppt/slides/_rels/slide137.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image" Target="../media/image262.emf"/><Relationship Id="rId1" Type="http://schemas.openxmlformats.org/officeDocument/2006/relationships/slideLayout" Target="../slideLayouts/slideLayout81.xml"/></Relationships>
</file>

<file path=ppt/slides/_rels/slide138.xml.rels><?xml version="1.0" encoding="UTF-8" standalone="yes"?>
<Relationships xmlns="http://schemas.openxmlformats.org/package/2006/relationships"><Relationship Id="rId2" Type="http://schemas.openxmlformats.org/officeDocument/2006/relationships/image" Target="../media/image264.wmf"/><Relationship Id="rId1" Type="http://schemas.openxmlformats.org/officeDocument/2006/relationships/slideLayout" Target="../slideLayouts/slideLayout78.xml"/></Relationships>
</file>

<file path=ppt/slides/_rels/slide139.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notesSlide" Target="../notesSlides/notesSlide32.xml"/><Relationship Id="rId1" Type="http://schemas.openxmlformats.org/officeDocument/2006/relationships/slideLayout" Target="../slideLayouts/slideLayout78.xml"/></Relationships>
</file>

<file path=ppt/slides/_rels/slide140.xml.rels><?xml version="1.0" encoding="UTF-8" standalone="yes"?>
<Relationships xmlns="http://schemas.openxmlformats.org/package/2006/relationships"><Relationship Id="rId3" Type="http://schemas.openxmlformats.org/officeDocument/2006/relationships/hyperlink" Target="IsoMatch%20GEOcontrol.wmv" TargetMode="External"/><Relationship Id="rId2" Type="http://schemas.openxmlformats.org/officeDocument/2006/relationships/image" Target="../media/image266.png"/><Relationship Id="rId1" Type="http://schemas.openxmlformats.org/officeDocument/2006/relationships/slideLayout" Target="../slideLayouts/slideLayout78.xml"/><Relationship Id="rId6" Type="http://schemas.openxmlformats.org/officeDocument/2006/relationships/image" Target="../media/image267.png"/><Relationship Id="rId5" Type="http://schemas.openxmlformats.org/officeDocument/2006/relationships/image" Target="../media/image71.png"/><Relationship Id="rId4" Type="http://schemas.openxmlformats.org/officeDocument/2006/relationships/hyperlink" Target="IsoMatch%20GEOCONTROL.wmv" TargetMode="External"/></Relationships>
</file>

<file path=ppt/slides/_rels/slide141.xml.rels><?xml version="1.0" encoding="UTF-8" standalone="yes"?>
<Relationships xmlns="http://schemas.openxmlformats.org/package/2006/relationships"><Relationship Id="rId2" Type="http://schemas.openxmlformats.org/officeDocument/2006/relationships/image" Target="../media/image268.png"/><Relationship Id="rId1" Type="http://schemas.openxmlformats.org/officeDocument/2006/relationships/slideLayout" Target="../slideLayouts/slideLayout79.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143.xml.rels><?xml version="1.0" encoding="UTF-8" standalone="yes"?>
<Relationships xmlns="http://schemas.openxmlformats.org/package/2006/relationships"><Relationship Id="rId2" Type="http://schemas.openxmlformats.org/officeDocument/2006/relationships/image" Target="../media/image269.png"/><Relationship Id="rId1" Type="http://schemas.openxmlformats.org/officeDocument/2006/relationships/slideLayout" Target="../slideLayouts/slideLayout39.xml"/></Relationships>
</file>

<file path=ppt/slides/_rels/slide144.xml.rels><?xml version="1.0" encoding="UTF-8" standalone="yes"?>
<Relationships xmlns="http://schemas.openxmlformats.org/package/2006/relationships"><Relationship Id="rId2" Type="http://schemas.openxmlformats.org/officeDocument/2006/relationships/image" Target="../media/image270.jpeg"/><Relationship Id="rId1" Type="http://schemas.openxmlformats.org/officeDocument/2006/relationships/slideLayout" Target="../slideLayouts/slideLayout106.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146.xml.rels><?xml version="1.0" encoding="UTF-8" standalone="yes"?>
<Relationships xmlns="http://schemas.openxmlformats.org/package/2006/relationships"><Relationship Id="rId3" Type="http://schemas.openxmlformats.org/officeDocument/2006/relationships/image" Target="../media/image272.jpeg"/><Relationship Id="rId2" Type="http://schemas.openxmlformats.org/officeDocument/2006/relationships/image" Target="../media/image271.png"/><Relationship Id="rId1" Type="http://schemas.openxmlformats.org/officeDocument/2006/relationships/slideLayout" Target="../slideLayouts/slideLayout78.xml"/><Relationship Id="rId4" Type="http://schemas.openxmlformats.org/officeDocument/2006/relationships/image" Target="../media/image273.jpeg"/></Relationships>
</file>

<file path=ppt/slides/_rels/slide147.xml.rels><?xml version="1.0" encoding="UTF-8" standalone="yes"?>
<Relationships xmlns="http://schemas.openxmlformats.org/package/2006/relationships"><Relationship Id="rId3" Type="http://schemas.openxmlformats.org/officeDocument/2006/relationships/image" Target="../media/image275.png"/><Relationship Id="rId2" Type="http://schemas.openxmlformats.org/officeDocument/2006/relationships/image" Target="../media/image274.png"/><Relationship Id="rId1" Type="http://schemas.openxmlformats.org/officeDocument/2006/relationships/slideLayout" Target="../slideLayouts/slideLayout78.xml"/></Relationships>
</file>

<file path=ppt/slides/_rels/slide148.xml.rels><?xml version="1.0" encoding="UTF-8" standalone="yes"?>
<Relationships xmlns="http://schemas.openxmlformats.org/package/2006/relationships"><Relationship Id="rId2" Type="http://schemas.openxmlformats.org/officeDocument/2006/relationships/image" Target="../media/image276.png"/><Relationship Id="rId1" Type="http://schemas.openxmlformats.org/officeDocument/2006/relationships/slideLayout" Target="../slideLayouts/slideLayout78.xml"/></Relationships>
</file>

<file path=ppt/slides/_rels/slide149.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277.png"/><Relationship Id="rId1" Type="http://schemas.openxmlformats.org/officeDocument/2006/relationships/slideLayout" Target="../slideLayouts/slideLayout78.xml"/><Relationship Id="rId5" Type="http://schemas.openxmlformats.org/officeDocument/2006/relationships/image" Target="../media/image280.png"/><Relationship Id="rId4" Type="http://schemas.openxmlformats.org/officeDocument/2006/relationships/image" Target="../media/image279.png"/></Relationships>
</file>

<file path=ppt/slides/_rels/slide150.xml.rels><?xml version="1.0" encoding="UTF-8" standalone="yes"?>
<Relationships xmlns="http://schemas.openxmlformats.org/package/2006/relationships"><Relationship Id="rId8" Type="http://schemas.openxmlformats.org/officeDocument/2006/relationships/image" Target="../media/image287.jpeg"/><Relationship Id="rId13" Type="http://schemas.openxmlformats.org/officeDocument/2006/relationships/image" Target="../media/image292.png"/><Relationship Id="rId3" Type="http://schemas.openxmlformats.org/officeDocument/2006/relationships/image" Target="../media/image282.jpeg"/><Relationship Id="rId7" Type="http://schemas.openxmlformats.org/officeDocument/2006/relationships/image" Target="../media/image286.png"/><Relationship Id="rId12" Type="http://schemas.openxmlformats.org/officeDocument/2006/relationships/image" Target="../media/image291.png"/><Relationship Id="rId2" Type="http://schemas.openxmlformats.org/officeDocument/2006/relationships/image" Target="../media/image281.png"/><Relationship Id="rId16" Type="http://schemas.openxmlformats.org/officeDocument/2006/relationships/image" Target="../media/image295.png"/><Relationship Id="rId1" Type="http://schemas.openxmlformats.org/officeDocument/2006/relationships/slideLayout" Target="../slideLayouts/slideLayout80.xml"/><Relationship Id="rId6" Type="http://schemas.openxmlformats.org/officeDocument/2006/relationships/image" Target="../media/image285.png"/><Relationship Id="rId11" Type="http://schemas.openxmlformats.org/officeDocument/2006/relationships/image" Target="../media/image290.png"/><Relationship Id="rId5" Type="http://schemas.openxmlformats.org/officeDocument/2006/relationships/image" Target="../media/image284.png"/><Relationship Id="rId15" Type="http://schemas.openxmlformats.org/officeDocument/2006/relationships/image" Target="../media/image294.jpeg"/><Relationship Id="rId10" Type="http://schemas.openxmlformats.org/officeDocument/2006/relationships/image" Target="../media/image289.png"/><Relationship Id="rId4" Type="http://schemas.openxmlformats.org/officeDocument/2006/relationships/image" Target="../media/image283.png"/><Relationship Id="rId9" Type="http://schemas.openxmlformats.org/officeDocument/2006/relationships/image" Target="../media/image288.png"/><Relationship Id="rId14" Type="http://schemas.openxmlformats.org/officeDocument/2006/relationships/image" Target="../media/image293.png"/></Relationships>
</file>

<file path=ppt/slides/_rels/slide151.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image" Target="../media/image296.png"/><Relationship Id="rId1" Type="http://schemas.openxmlformats.org/officeDocument/2006/relationships/slideLayout" Target="../slideLayouts/slideLayout78.xml"/><Relationship Id="rId5" Type="http://schemas.openxmlformats.org/officeDocument/2006/relationships/image" Target="../media/image299.png"/><Relationship Id="rId4" Type="http://schemas.openxmlformats.org/officeDocument/2006/relationships/image" Target="../media/image298.jpeg"/></Relationships>
</file>

<file path=ppt/slides/_rels/slide152.xml.rels><?xml version="1.0" encoding="UTF-8" standalone="yes"?>
<Relationships xmlns="http://schemas.openxmlformats.org/package/2006/relationships"><Relationship Id="rId2" Type="http://schemas.openxmlformats.org/officeDocument/2006/relationships/image" Target="../media/image300.png"/><Relationship Id="rId1" Type="http://schemas.openxmlformats.org/officeDocument/2006/relationships/slideLayout" Target="../slideLayouts/slideLayout77.xml"/></Relationships>
</file>

<file path=ppt/slides/_rels/slide153.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78.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155.xml.rels><?xml version="1.0" encoding="UTF-8" standalone="yes"?>
<Relationships xmlns="http://schemas.openxmlformats.org/package/2006/relationships"><Relationship Id="rId3" Type="http://schemas.openxmlformats.org/officeDocument/2006/relationships/image" Target="../media/image302.png"/><Relationship Id="rId2" Type="http://schemas.openxmlformats.org/officeDocument/2006/relationships/image" Target="../media/image301.png"/><Relationship Id="rId1" Type="http://schemas.openxmlformats.org/officeDocument/2006/relationships/slideLayout" Target="../slideLayouts/slideLayout78.xml"/><Relationship Id="rId5" Type="http://schemas.openxmlformats.org/officeDocument/2006/relationships/image" Target="../media/image304.png"/><Relationship Id="rId4" Type="http://schemas.openxmlformats.org/officeDocument/2006/relationships/image" Target="../media/image303.png"/></Relationships>
</file>

<file path=ppt/slides/_rels/slide156.xml.rels><?xml version="1.0" encoding="UTF-8" standalone="yes"?>
<Relationships xmlns="http://schemas.openxmlformats.org/package/2006/relationships"><Relationship Id="rId8" Type="http://schemas.openxmlformats.org/officeDocument/2006/relationships/image" Target="../media/image184.png"/><Relationship Id="rId3" Type="http://schemas.openxmlformats.org/officeDocument/2006/relationships/image" Target="../media/image306.png"/><Relationship Id="rId7" Type="http://schemas.openxmlformats.org/officeDocument/2006/relationships/image" Target="../media/image308.png"/><Relationship Id="rId2" Type="http://schemas.openxmlformats.org/officeDocument/2006/relationships/image" Target="../media/image305.png"/><Relationship Id="rId1" Type="http://schemas.openxmlformats.org/officeDocument/2006/relationships/slideLayout" Target="../slideLayouts/slideLayout78.xml"/><Relationship Id="rId6" Type="http://schemas.microsoft.com/office/2007/relationships/hdphoto" Target="../media/hdphoto4.wdp"/><Relationship Id="rId5" Type="http://schemas.openxmlformats.org/officeDocument/2006/relationships/image" Target="../media/image307.png"/><Relationship Id="rId10" Type="http://schemas.openxmlformats.org/officeDocument/2006/relationships/image" Target="../media/image310.png"/><Relationship Id="rId4" Type="http://schemas.microsoft.com/office/2007/relationships/hdphoto" Target="../media/hdphoto3.wdp"/><Relationship Id="rId9" Type="http://schemas.openxmlformats.org/officeDocument/2006/relationships/image" Target="../media/image309.png"/></Relationships>
</file>

<file path=ppt/slides/_rels/slide157.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image" Target="../media/image311.png"/><Relationship Id="rId1" Type="http://schemas.openxmlformats.org/officeDocument/2006/relationships/slideLayout" Target="../slideLayouts/slideLayout78.xml"/></Relationships>
</file>

<file path=ppt/slides/_rels/slide158.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image" Target="../media/image313.jpeg"/><Relationship Id="rId1" Type="http://schemas.openxmlformats.org/officeDocument/2006/relationships/slideLayout" Target="../slideLayouts/slideLayout87.xml"/><Relationship Id="rId4" Type="http://schemas.openxmlformats.org/officeDocument/2006/relationships/image" Target="../media/image315.png"/></Relationships>
</file>

<file path=ppt/slides/_rels/slide15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88.xml"/><Relationship Id="rId1" Type="http://schemas.openxmlformats.org/officeDocument/2006/relationships/vmlDrawing" Target="../drawings/vmlDrawing2.vml"/><Relationship Id="rId4" Type="http://schemas.openxmlformats.org/officeDocument/2006/relationships/image" Target="../media/image316.emf"/></Relationships>
</file>

<file path=ppt/slides/_rels/slide160.xml.rels><?xml version="1.0" encoding="UTF-8" standalone="yes"?>
<Relationships xmlns="http://schemas.openxmlformats.org/package/2006/relationships"><Relationship Id="rId3" Type="http://schemas.openxmlformats.org/officeDocument/2006/relationships/image" Target="../media/image318.jpg"/><Relationship Id="rId7" Type="http://schemas.openxmlformats.org/officeDocument/2006/relationships/image" Target="../media/image322.jpeg"/><Relationship Id="rId2" Type="http://schemas.openxmlformats.org/officeDocument/2006/relationships/image" Target="../media/image317.jpg"/><Relationship Id="rId1" Type="http://schemas.openxmlformats.org/officeDocument/2006/relationships/slideLayout" Target="../slideLayouts/slideLayout78.xml"/><Relationship Id="rId6" Type="http://schemas.openxmlformats.org/officeDocument/2006/relationships/image" Target="../media/image321.jpeg"/><Relationship Id="rId5" Type="http://schemas.openxmlformats.org/officeDocument/2006/relationships/image" Target="../media/image320.jpeg"/><Relationship Id="rId4" Type="http://schemas.openxmlformats.org/officeDocument/2006/relationships/image" Target="../media/image319.jpeg"/></Relationships>
</file>

<file path=ppt/slides/_rels/slide161.xml.rels><?xml version="1.0" encoding="UTF-8" standalone="yes"?>
<Relationships xmlns="http://schemas.openxmlformats.org/package/2006/relationships"><Relationship Id="rId3" Type="http://schemas.openxmlformats.org/officeDocument/2006/relationships/image" Target="../media/image323.jpg"/><Relationship Id="rId2" Type="http://schemas.openxmlformats.org/officeDocument/2006/relationships/image" Target="../media/image317.jpg"/><Relationship Id="rId1" Type="http://schemas.openxmlformats.org/officeDocument/2006/relationships/slideLayout" Target="../slideLayouts/slideLayout78.xml"/><Relationship Id="rId6" Type="http://schemas.openxmlformats.org/officeDocument/2006/relationships/image" Target="../media/image326.jpeg"/><Relationship Id="rId5" Type="http://schemas.openxmlformats.org/officeDocument/2006/relationships/image" Target="../media/image325.jpeg"/><Relationship Id="rId4" Type="http://schemas.openxmlformats.org/officeDocument/2006/relationships/image" Target="../media/image324.jpeg"/></Relationships>
</file>

<file path=ppt/slides/_rels/slide162.xml.rels><?xml version="1.0" encoding="UTF-8" standalone="yes"?>
<Relationships xmlns="http://schemas.openxmlformats.org/package/2006/relationships"><Relationship Id="rId3" Type="http://schemas.openxmlformats.org/officeDocument/2006/relationships/image" Target="../media/image323.jpg"/><Relationship Id="rId2" Type="http://schemas.openxmlformats.org/officeDocument/2006/relationships/image" Target="../media/image327.jpg"/><Relationship Id="rId1" Type="http://schemas.openxmlformats.org/officeDocument/2006/relationships/slideLayout" Target="../slideLayouts/slideLayout78.xml"/><Relationship Id="rId4" Type="http://schemas.openxmlformats.org/officeDocument/2006/relationships/image" Target="../media/image328.jpg"/></Relationships>
</file>

<file path=ppt/slides/_rels/slide163.xml.rels><?xml version="1.0" encoding="UTF-8" standalone="yes"?>
<Relationships xmlns="http://schemas.openxmlformats.org/package/2006/relationships"><Relationship Id="rId3" Type="http://schemas.openxmlformats.org/officeDocument/2006/relationships/image" Target="../media/image329.jpg"/><Relationship Id="rId2" Type="http://schemas.openxmlformats.org/officeDocument/2006/relationships/image" Target="../media/image323.jpg"/><Relationship Id="rId1" Type="http://schemas.openxmlformats.org/officeDocument/2006/relationships/slideLayout" Target="../slideLayouts/slideLayout78.xml"/></Relationships>
</file>

<file path=ppt/slides/_rels/slide164.xml.rels><?xml version="1.0" encoding="UTF-8" standalone="yes"?>
<Relationships xmlns="http://schemas.openxmlformats.org/package/2006/relationships"><Relationship Id="rId3" Type="http://schemas.openxmlformats.org/officeDocument/2006/relationships/image" Target="../media/image331.png"/><Relationship Id="rId2" Type="http://schemas.openxmlformats.org/officeDocument/2006/relationships/image" Target="../media/image330.png"/><Relationship Id="rId1" Type="http://schemas.openxmlformats.org/officeDocument/2006/relationships/slideLayout" Target="../slideLayouts/slideLayout78.xml"/><Relationship Id="rId4" Type="http://schemas.openxmlformats.org/officeDocument/2006/relationships/image" Target="../media/image332.png"/></Relationships>
</file>

<file path=ppt/slides/_rels/slide165.xml.rels><?xml version="1.0" encoding="UTF-8" standalone="yes"?>
<Relationships xmlns="http://schemas.openxmlformats.org/package/2006/relationships"><Relationship Id="rId2" Type="http://schemas.openxmlformats.org/officeDocument/2006/relationships/image" Target="../media/image330.png"/><Relationship Id="rId1" Type="http://schemas.openxmlformats.org/officeDocument/2006/relationships/slideLayout" Target="../slideLayouts/slideLayout78.xml"/></Relationships>
</file>

<file path=ppt/slides/_rels/slide166.xml.rels><?xml version="1.0" encoding="UTF-8" standalone="yes"?>
<Relationships xmlns="http://schemas.openxmlformats.org/package/2006/relationships"><Relationship Id="rId3" Type="http://schemas.openxmlformats.org/officeDocument/2006/relationships/image" Target="../media/image334.jpg"/><Relationship Id="rId2" Type="http://schemas.openxmlformats.org/officeDocument/2006/relationships/image" Target="../media/image333.jpg"/><Relationship Id="rId1" Type="http://schemas.openxmlformats.org/officeDocument/2006/relationships/slideLayout" Target="../slideLayouts/slideLayout78.xml"/></Relationships>
</file>

<file path=ppt/slides/_rels/slide167.xml.rels><?xml version="1.0" encoding="UTF-8" standalone="yes"?>
<Relationships xmlns="http://schemas.openxmlformats.org/package/2006/relationships"><Relationship Id="rId3" Type="http://schemas.openxmlformats.org/officeDocument/2006/relationships/image" Target="../media/image336.jpg"/><Relationship Id="rId2" Type="http://schemas.openxmlformats.org/officeDocument/2006/relationships/image" Target="../media/image335.jpg"/><Relationship Id="rId1" Type="http://schemas.openxmlformats.org/officeDocument/2006/relationships/slideLayout" Target="../slideLayouts/slideLayout78.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169.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33.xml"/><Relationship Id="rId1" Type="http://schemas.openxmlformats.org/officeDocument/2006/relationships/slideLayout" Target="../slideLayouts/slideLayout78.xml"/><Relationship Id="rId5" Type="http://schemas.openxmlformats.org/officeDocument/2006/relationships/image" Target="../media/image339.png"/><Relationship Id="rId4" Type="http://schemas.openxmlformats.org/officeDocument/2006/relationships/image" Target="../media/image338.jpeg"/></Relationships>
</file>

<file path=ppt/slides/_rels/slide170.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34.xml"/><Relationship Id="rId1" Type="http://schemas.openxmlformats.org/officeDocument/2006/relationships/slideLayout" Target="../slideLayouts/slideLayout78.xml"/><Relationship Id="rId4" Type="http://schemas.openxmlformats.org/officeDocument/2006/relationships/image" Target="../media/image341.png"/></Relationships>
</file>

<file path=ppt/slides/_rels/slide171.xml.rels><?xml version="1.0" encoding="UTF-8" standalone="yes"?>
<Relationships xmlns="http://schemas.openxmlformats.org/package/2006/relationships"><Relationship Id="rId3" Type="http://schemas.openxmlformats.org/officeDocument/2006/relationships/image" Target="../media/image342.jpeg"/><Relationship Id="rId2" Type="http://schemas.openxmlformats.org/officeDocument/2006/relationships/notesSlide" Target="../notesSlides/notesSlide35.xml"/><Relationship Id="rId1" Type="http://schemas.openxmlformats.org/officeDocument/2006/relationships/slideLayout" Target="../slideLayouts/slideLayout78.xml"/><Relationship Id="rId6" Type="http://schemas.openxmlformats.org/officeDocument/2006/relationships/image" Target="../media/image345.jpeg"/><Relationship Id="rId5" Type="http://schemas.openxmlformats.org/officeDocument/2006/relationships/image" Target="../media/image344.jpeg"/><Relationship Id="rId4" Type="http://schemas.openxmlformats.org/officeDocument/2006/relationships/image" Target="../media/image343.jpeg"/></Relationships>
</file>

<file path=ppt/slides/_rels/slide172.xml.rels><?xml version="1.0" encoding="UTF-8" standalone="yes"?>
<Relationships xmlns="http://schemas.openxmlformats.org/package/2006/relationships"><Relationship Id="rId8" Type="http://schemas.openxmlformats.org/officeDocument/2006/relationships/image" Target="../media/image350.jpeg"/><Relationship Id="rId3" Type="http://schemas.openxmlformats.org/officeDocument/2006/relationships/image" Target="../media/image346.jpeg"/><Relationship Id="rId7" Type="http://schemas.openxmlformats.org/officeDocument/2006/relationships/image" Target="../media/image349.jpeg"/><Relationship Id="rId2" Type="http://schemas.openxmlformats.org/officeDocument/2006/relationships/notesSlide" Target="../notesSlides/notesSlide36.xml"/><Relationship Id="rId1" Type="http://schemas.openxmlformats.org/officeDocument/2006/relationships/slideLayout" Target="../slideLayouts/slideLayout78.xml"/><Relationship Id="rId6" Type="http://schemas.openxmlformats.org/officeDocument/2006/relationships/image" Target="../media/image348.jpeg"/><Relationship Id="rId5" Type="http://schemas.openxmlformats.org/officeDocument/2006/relationships/image" Target="../media/image347.jpeg"/><Relationship Id="rId4" Type="http://schemas.openxmlformats.org/officeDocument/2006/relationships/slide" Target="slide91.xml"/><Relationship Id="rId9" Type="http://schemas.openxmlformats.org/officeDocument/2006/relationships/image" Target="../media/image351.jpeg"/></Relationships>
</file>

<file path=ppt/slides/_rels/slide173.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71.png"/><Relationship Id="rId5" Type="http://schemas.openxmlformats.org/officeDocument/2006/relationships/hyperlink" Target="IsoMatch%20GEOcontrol.wmv" TargetMode="External"/><Relationship Id="rId4" Type="http://schemas.openxmlformats.org/officeDocument/2006/relationships/image" Target="../media/image352.png"/></Relationships>
</file>

<file path=ppt/slides/_rels/slide174.xml.rels><?xml version="1.0" encoding="UTF-8" standalone="yes"?>
<Relationships xmlns="http://schemas.openxmlformats.org/package/2006/relationships"><Relationship Id="rId3" Type="http://schemas.openxmlformats.org/officeDocument/2006/relationships/slide" Target="slide91.xml"/><Relationship Id="rId7" Type="http://schemas.openxmlformats.org/officeDocument/2006/relationships/image" Target="../media/image356.jpeg"/><Relationship Id="rId2" Type="http://schemas.openxmlformats.org/officeDocument/2006/relationships/notesSlide" Target="../notesSlides/notesSlide37.xml"/><Relationship Id="rId1" Type="http://schemas.openxmlformats.org/officeDocument/2006/relationships/slideLayout" Target="../slideLayouts/slideLayout78.xml"/><Relationship Id="rId6" Type="http://schemas.openxmlformats.org/officeDocument/2006/relationships/image" Target="../media/image355.jpeg"/><Relationship Id="rId5" Type="http://schemas.openxmlformats.org/officeDocument/2006/relationships/image" Target="../media/image354.jpeg"/><Relationship Id="rId4" Type="http://schemas.openxmlformats.org/officeDocument/2006/relationships/image" Target="../media/image353.jpeg"/></Relationships>
</file>

<file path=ppt/slides/_rels/slide175.xml.rels><?xml version="1.0" encoding="UTF-8" standalone="yes"?>
<Relationships xmlns="http://schemas.openxmlformats.org/package/2006/relationships"><Relationship Id="rId3" Type="http://schemas.openxmlformats.org/officeDocument/2006/relationships/image" Target="../media/image357.jpeg"/><Relationship Id="rId2" Type="http://schemas.openxmlformats.org/officeDocument/2006/relationships/notesSlide" Target="../notesSlides/notesSlide38.xml"/><Relationship Id="rId1" Type="http://schemas.openxmlformats.org/officeDocument/2006/relationships/slideLayout" Target="../slideLayouts/slideLayout78.xml"/><Relationship Id="rId5" Type="http://schemas.openxmlformats.org/officeDocument/2006/relationships/image" Target="../media/image359.png"/><Relationship Id="rId4" Type="http://schemas.openxmlformats.org/officeDocument/2006/relationships/image" Target="../media/image358.jpeg"/></Relationships>
</file>

<file path=ppt/slides/_rels/slide176.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image" Target="../media/image360.png"/><Relationship Id="rId1" Type="http://schemas.openxmlformats.org/officeDocument/2006/relationships/slideLayout" Target="../slideLayouts/slideLayout106.xml"/><Relationship Id="rId6" Type="http://schemas.openxmlformats.org/officeDocument/2006/relationships/image" Target="../media/image363.png"/><Relationship Id="rId5" Type="http://schemas.openxmlformats.org/officeDocument/2006/relationships/image" Target="../media/image362.png"/><Relationship Id="rId4" Type="http://schemas.openxmlformats.org/officeDocument/2006/relationships/image" Target="../media/image361.png"/></Relationships>
</file>

<file path=ppt/slides/_rels/slide177.xml.rels><?xml version="1.0" encoding="UTF-8" standalone="yes"?>
<Relationships xmlns="http://schemas.openxmlformats.org/package/2006/relationships"><Relationship Id="rId3" Type="http://schemas.openxmlformats.org/officeDocument/2006/relationships/image" Target="../media/image364.jpeg"/><Relationship Id="rId2" Type="http://schemas.openxmlformats.org/officeDocument/2006/relationships/notesSlide" Target="../notesSlides/notesSlide39.xml"/><Relationship Id="rId1" Type="http://schemas.openxmlformats.org/officeDocument/2006/relationships/slideLayout" Target="../slideLayouts/slideLayout78.xml"/><Relationship Id="rId4" Type="http://schemas.openxmlformats.org/officeDocument/2006/relationships/image" Target="../media/image365.jpeg"/></Relationships>
</file>

<file path=ppt/slides/_rels/slide178.xml.rels><?xml version="1.0" encoding="UTF-8" standalone="yes"?>
<Relationships xmlns="http://schemas.openxmlformats.org/package/2006/relationships"><Relationship Id="rId3" Type="http://schemas.openxmlformats.org/officeDocument/2006/relationships/image" Target="../media/image366.jpeg"/><Relationship Id="rId2" Type="http://schemas.openxmlformats.org/officeDocument/2006/relationships/notesSlide" Target="../notesSlides/notesSlide40.xml"/><Relationship Id="rId1" Type="http://schemas.openxmlformats.org/officeDocument/2006/relationships/slideLayout" Target="../slideLayouts/slideLayout78.xml"/><Relationship Id="rId6" Type="http://schemas.openxmlformats.org/officeDocument/2006/relationships/image" Target="../media/image369.jpeg"/><Relationship Id="rId5" Type="http://schemas.openxmlformats.org/officeDocument/2006/relationships/image" Target="../media/image368.jpeg"/><Relationship Id="rId4" Type="http://schemas.openxmlformats.org/officeDocument/2006/relationships/image" Target="../media/image367.jpeg"/></Relationships>
</file>

<file path=ppt/slides/_rels/slide179.xml.rels><?xml version="1.0" encoding="UTF-8" standalone="yes"?>
<Relationships xmlns="http://schemas.openxmlformats.org/package/2006/relationships"><Relationship Id="rId2" Type="http://schemas.openxmlformats.org/officeDocument/2006/relationships/image" Target="../media/image370.jpeg"/><Relationship Id="rId1" Type="http://schemas.openxmlformats.org/officeDocument/2006/relationships/slideLayout" Target="../slideLayouts/slideLayout78.xml"/></Relationships>
</file>

<file path=ppt/slides/_rels/slide180.xml.rels><?xml version="1.0" encoding="UTF-8" standalone="yes"?>
<Relationships xmlns="http://schemas.openxmlformats.org/package/2006/relationships"><Relationship Id="rId2" Type="http://schemas.openxmlformats.org/officeDocument/2006/relationships/image" Target="../media/image371.png"/><Relationship Id="rId1" Type="http://schemas.openxmlformats.org/officeDocument/2006/relationships/slideLayout" Target="../slideLayouts/slideLayout78.xml"/></Relationships>
</file>

<file path=ppt/slides/_rels/slide181.xml.rels><?xml version="1.0" encoding="UTF-8" standalone="yes"?>
<Relationships xmlns="http://schemas.openxmlformats.org/package/2006/relationships"><Relationship Id="rId3" Type="http://schemas.openxmlformats.org/officeDocument/2006/relationships/image" Target="../media/image372.jpeg"/><Relationship Id="rId2" Type="http://schemas.openxmlformats.org/officeDocument/2006/relationships/notesSlide" Target="../notesSlides/notesSlide41.xml"/><Relationship Id="rId1" Type="http://schemas.openxmlformats.org/officeDocument/2006/relationships/slideLayout" Target="../slideLayouts/slideLayout79.xml"/></Relationships>
</file>

<file path=ppt/slides/_rels/slide182.xml.rels><?xml version="1.0" encoding="UTF-8" standalone="yes"?>
<Relationships xmlns="http://schemas.openxmlformats.org/package/2006/relationships"><Relationship Id="rId3" Type="http://schemas.openxmlformats.org/officeDocument/2006/relationships/image" Target="../media/image373.jpeg"/><Relationship Id="rId2" Type="http://schemas.openxmlformats.org/officeDocument/2006/relationships/notesSlide" Target="../notesSlides/notesSlide42.xml"/><Relationship Id="rId1" Type="http://schemas.openxmlformats.org/officeDocument/2006/relationships/slideLayout" Target="../slideLayouts/slideLayout78.xml"/><Relationship Id="rId5" Type="http://schemas.openxmlformats.org/officeDocument/2006/relationships/image" Target="../media/image375.jpeg"/><Relationship Id="rId4" Type="http://schemas.openxmlformats.org/officeDocument/2006/relationships/image" Target="../media/image374.png"/></Relationships>
</file>

<file path=ppt/slides/_rels/slide183.xml.rels><?xml version="1.0" encoding="UTF-8" standalone="yes"?>
<Relationships xmlns="http://schemas.openxmlformats.org/package/2006/relationships"><Relationship Id="rId3" Type="http://schemas.openxmlformats.org/officeDocument/2006/relationships/image" Target="../media/image376.jpeg"/><Relationship Id="rId2" Type="http://schemas.openxmlformats.org/officeDocument/2006/relationships/notesSlide" Target="../notesSlides/notesSlide43.xml"/><Relationship Id="rId1" Type="http://schemas.openxmlformats.org/officeDocument/2006/relationships/slideLayout" Target="../slideLayouts/slideLayout79.xml"/><Relationship Id="rId5" Type="http://schemas.openxmlformats.org/officeDocument/2006/relationships/image" Target="../media/image378.png"/><Relationship Id="rId4" Type="http://schemas.openxmlformats.org/officeDocument/2006/relationships/image" Target="../media/image377.jpeg"/></Relationships>
</file>

<file path=ppt/slides/_rels/slide184.xml.rels><?xml version="1.0" encoding="UTF-8" standalone="yes"?>
<Relationships xmlns="http://schemas.openxmlformats.org/package/2006/relationships"><Relationship Id="rId3" Type="http://schemas.openxmlformats.org/officeDocument/2006/relationships/image" Target="../media/image380.png"/><Relationship Id="rId2" Type="http://schemas.openxmlformats.org/officeDocument/2006/relationships/image" Target="../media/image379.png"/><Relationship Id="rId1" Type="http://schemas.openxmlformats.org/officeDocument/2006/relationships/slideLayout" Target="../slideLayouts/slideLayout78.xml"/></Relationships>
</file>

<file path=ppt/slides/_rels/slide185.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81.jpeg"/><Relationship Id="rId1" Type="http://schemas.openxmlformats.org/officeDocument/2006/relationships/slideLayout" Target="../slideLayouts/slideLayout79.xml"/></Relationships>
</file>

<file path=ppt/slides/_rels/slide186.xml.rels><?xml version="1.0" encoding="UTF-8" standalone="yes"?>
<Relationships xmlns="http://schemas.openxmlformats.org/package/2006/relationships"><Relationship Id="rId3" Type="http://schemas.openxmlformats.org/officeDocument/2006/relationships/image" Target="../media/image383.jpeg"/><Relationship Id="rId2" Type="http://schemas.openxmlformats.org/officeDocument/2006/relationships/notesSlide" Target="../notesSlides/notesSlide44.xml"/><Relationship Id="rId1" Type="http://schemas.openxmlformats.org/officeDocument/2006/relationships/slideLayout" Target="../slideLayouts/slideLayout78.xml"/></Relationships>
</file>

<file path=ppt/slides/_rels/slide187.xml.rels><?xml version="1.0" encoding="UTF-8" standalone="yes"?>
<Relationships xmlns="http://schemas.openxmlformats.org/package/2006/relationships"><Relationship Id="rId3" Type="http://schemas.openxmlformats.org/officeDocument/2006/relationships/image" Target="../media/image385.png"/><Relationship Id="rId2" Type="http://schemas.openxmlformats.org/officeDocument/2006/relationships/image" Target="../media/image384.png"/><Relationship Id="rId1" Type="http://schemas.openxmlformats.org/officeDocument/2006/relationships/slideLayout" Target="../slideLayouts/slideLayout78.xml"/></Relationships>
</file>

<file path=ppt/slides/_rels/slide188.xml.rels><?xml version="1.0" encoding="UTF-8" standalone="yes"?>
<Relationships xmlns="http://schemas.openxmlformats.org/package/2006/relationships"><Relationship Id="rId3" Type="http://schemas.openxmlformats.org/officeDocument/2006/relationships/image" Target="../media/image387.png"/><Relationship Id="rId2" Type="http://schemas.openxmlformats.org/officeDocument/2006/relationships/image" Target="../media/image386.png"/><Relationship Id="rId1" Type="http://schemas.openxmlformats.org/officeDocument/2006/relationships/slideLayout" Target="../slideLayouts/slideLayout79.xml"/></Relationships>
</file>

<file path=ppt/slides/_rels/slide189.xml.rels><?xml version="1.0" encoding="UTF-8" standalone="yes"?>
<Relationships xmlns="http://schemas.openxmlformats.org/package/2006/relationships"><Relationship Id="rId3" Type="http://schemas.openxmlformats.org/officeDocument/2006/relationships/image" Target="../media/image388.jpeg"/><Relationship Id="rId2" Type="http://schemas.openxmlformats.org/officeDocument/2006/relationships/notesSlide" Target="../notesSlides/notesSlide45.xml"/><Relationship Id="rId1" Type="http://schemas.openxmlformats.org/officeDocument/2006/relationships/slideLayout" Target="../slideLayouts/slideLayout78.xml"/><Relationship Id="rId5" Type="http://schemas.openxmlformats.org/officeDocument/2006/relationships/image" Target="../media/image390.jpeg"/><Relationship Id="rId4" Type="http://schemas.openxmlformats.org/officeDocument/2006/relationships/image" Target="../media/image389.jpeg"/></Relationships>
</file>

<file path=ppt/slides/_rels/slide190.xml.rels><?xml version="1.0" encoding="UTF-8" standalone="yes"?>
<Relationships xmlns="http://schemas.openxmlformats.org/package/2006/relationships"><Relationship Id="rId8" Type="http://schemas.openxmlformats.org/officeDocument/2006/relationships/image" Target="../media/image396.jpeg"/><Relationship Id="rId3" Type="http://schemas.openxmlformats.org/officeDocument/2006/relationships/image" Target="../media/image391.jpeg"/><Relationship Id="rId7" Type="http://schemas.openxmlformats.org/officeDocument/2006/relationships/image" Target="../media/image395.jpeg"/><Relationship Id="rId2" Type="http://schemas.openxmlformats.org/officeDocument/2006/relationships/notesSlide" Target="../notesSlides/notesSlide46.xml"/><Relationship Id="rId1" Type="http://schemas.openxmlformats.org/officeDocument/2006/relationships/slideLayout" Target="../slideLayouts/slideLayout79.xml"/><Relationship Id="rId6" Type="http://schemas.openxmlformats.org/officeDocument/2006/relationships/image" Target="../media/image394.jpeg"/><Relationship Id="rId5" Type="http://schemas.openxmlformats.org/officeDocument/2006/relationships/image" Target="../media/image393.jpeg"/><Relationship Id="rId4" Type="http://schemas.openxmlformats.org/officeDocument/2006/relationships/image" Target="../media/image392.jpeg"/></Relationships>
</file>

<file path=ppt/slides/_rels/slide191.xml.rels><?xml version="1.0" encoding="UTF-8" standalone="yes"?>
<Relationships xmlns="http://schemas.openxmlformats.org/package/2006/relationships"><Relationship Id="rId3" Type="http://schemas.openxmlformats.org/officeDocument/2006/relationships/image" Target="../media/image398.png"/><Relationship Id="rId2" Type="http://schemas.openxmlformats.org/officeDocument/2006/relationships/image" Target="../media/image397.png"/><Relationship Id="rId1" Type="http://schemas.openxmlformats.org/officeDocument/2006/relationships/slideLayout" Target="../slideLayouts/slideLayout78.xml"/></Relationships>
</file>

<file path=ppt/slides/_rels/slide192.xml.rels><?xml version="1.0" encoding="UTF-8" standalone="yes"?>
<Relationships xmlns="http://schemas.openxmlformats.org/package/2006/relationships"><Relationship Id="rId3" Type="http://schemas.openxmlformats.org/officeDocument/2006/relationships/image" Target="../media/image399.jpeg"/><Relationship Id="rId2" Type="http://schemas.openxmlformats.org/officeDocument/2006/relationships/notesSlide" Target="../notesSlides/notesSlide47.xml"/><Relationship Id="rId1" Type="http://schemas.openxmlformats.org/officeDocument/2006/relationships/slideLayout" Target="../slideLayouts/slideLayout78.xml"/><Relationship Id="rId6" Type="http://schemas.openxmlformats.org/officeDocument/2006/relationships/image" Target="../media/image402.png"/><Relationship Id="rId5" Type="http://schemas.openxmlformats.org/officeDocument/2006/relationships/image" Target="../media/image401.png"/><Relationship Id="rId4" Type="http://schemas.openxmlformats.org/officeDocument/2006/relationships/image" Target="../media/image400.jpeg"/></Relationships>
</file>

<file path=ppt/slides/_rels/slide193.xml.rels><?xml version="1.0" encoding="UTF-8" standalone="yes"?>
<Relationships xmlns="http://schemas.openxmlformats.org/package/2006/relationships"><Relationship Id="rId2" Type="http://schemas.openxmlformats.org/officeDocument/2006/relationships/image" Target="../media/image403.png"/><Relationship Id="rId1" Type="http://schemas.openxmlformats.org/officeDocument/2006/relationships/slideLayout" Target="../slideLayouts/slideLayout78.xml"/></Relationships>
</file>

<file path=ppt/slides/_rels/slide194.xml.rels><?xml version="1.0" encoding="UTF-8" standalone="yes"?>
<Relationships xmlns="http://schemas.openxmlformats.org/package/2006/relationships"><Relationship Id="rId2" Type="http://schemas.openxmlformats.org/officeDocument/2006/relationships/image" Target="../media/image404.png"/><Relationship Id="rId1" Type="http://schemas.openxmlformats.org/officeDocument/2006/relationships/slideLayout" Target="../slideLayouts/slideLayout78.xml"/></Relationships>
</file>

<file path=ppt/slides/_rels/slide195.xml.rels><?xml version="1.0" encoding="UTF-8" standalone="yes"?>
<Relationships xmlns="http://schemas.openxmlformats.org/package/2006/relationships"><Relationship Id="rId2" Type="http://schemas.openxmlformats.org/officeDocument/2006/relationships/image" Target="../media/image405.jpeg"/><Relationship Id="rId1" Type="http://schemas.openxmlformats.org/officeDocument/2006/relationships/slideLayout" Target="../slideLayouts/slideLayout78.xml"/></Relationships>
</file>

<file path=ppt/slides/_rels/slide196.xml.rels><?xml version="1.0" encoding="UTF-8" standalone="yes"?>
<Relationships xmlns="http://schemas.openxmlformats.org/package/2006/relationships"><Relationship Id="rId3" Type="http://schemas.openxmlformats.org/officeDocument/2006/relationships/image" Target="../media/image407.png"/><Relationship Id="rId2" Type="http://schemas.openxmlformats.org/officeDocument/2006/relationships/image" Target="../media/image406.jpeg"/><Relationship Id="rId1" Type="http://schemas.openxmlformats.org/officeDocument/2006/relationships/slideLayout" Target="../slideLayouts/slideLayout118.xml"/><Relationship Id="rId6" Type="http://schemas.openxmlformats.org/officeDocument/2006/relationships/image" Target="../media/image410.png"/><Relationship Id="rId5" Type="http://schemas.openxmlformats.org/officeDocument/2006/relationships/image" Target="../media/image409.png"/><Relationship Id="rId4" Type="http://schemas.openxmlformats.org/officeDocument/2006/relationships/image" Target="../media/image408.png"/></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7"/>
          <p:cNvSpPr>
            <a:spLocks noGrp="1"/>
          </p:cNvSpPr>
          <p:nvPr>
            <p:ph type="ctrTitle"/>
          </p:nvPr>
        </p:nvSpPr>
        <p:spPr bwMode="auto">
          <a:xfrm>
            <a:off x="468313" y="3789363"/>
            <a:ext cx="8207375" cy="4333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eaLnBrk="1" hangingPunct="1"/>
            <a:r>
              <a:rPr lang="nl-NL" altLang="nl-NL" smtClean="0"/>
              <a:t>Vicon RotaFlow RO Disc Spreaders</a:t>
            </a:r>
            <a:endParaRPr lang="en-GB" altLang="en-US" smtClean="0"/>
          </a:p>
        </p:txBody>
      </p:sp>
      <p:sp>
        <p:nvSpPr>
          <p:cNvPr id="83971" name="Subtitle 8"/>
          <p:cNvSpPr>
            <a:spLocks noGrp="1"/>
          </p:cNvSpPr>
          <p:nvPr>
            <p:ph type="subTitle" idx="1"/>
          </p:nvPr>
        </p:nvSpPr>
        <p:spPr bwMode="auto">
          <a:xfrm>
            <a:off x="468313" y="4652963"/>
            <a:ext cx="820737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en-US" altLang="nl-NL" dirty="0" smtClean="0"/>
              <a:t>Arable Systems Division </a:t>
            </a:r>
            <a:r>
              <a:rPr lang="en-US" altLang="nl-NL" dirty="0"/>
              <a:t>- Crop Care Equipment </a:t>
            </a:r>
            <a:r>
              <a:rPr lang="en-US" altLang="nl-NL" dirty="0" smtClean="0"/>
              <a:t>2022</a:t>
            </a:r>
            <a:endParaRPr lang="nl-NL" altLang="nl-NL"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itel 5"/>
          <p:cNvSpPr>
            <a:spLocks noGrp="1"/>
          </p:cNvSpPr>
          <p:nvPr>
            <p:ph type="ctrTitle"/>
          </p:nvPr>
        </p:nvSpPr>
        <p:spPr bwMode="auto">
          <a:xfrm>
            <a:off x="1719263" y="4508500"/>
            <a:ext cx="6956425"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 </a:t>
            </a:r>
            <a:r>
              <a:rPr lang="da-DK" altLang="en-US" dirty="0"/>
              <a:t>Spreaders</a:t>
            </a:r>
            <a:endParaRPr lang="de-DE" altLang="nb-NO" dirty="0" smtClean="0">
              <a:ea typeface="Geneva"/>
            </a:endParaRPr>
          </a:p>
        </p:txBody>
      </p:sp>
      <p:sp>
        <p:nvSpPr>
          <p:cNvPr id="12292" name="Untertitel 6"/>
          <p:cNvSpPr>
            <a:spLocks noGrp="1"/>
          </p:cNvSpPr>
          <p:nvPr>
            <p:ph type="subTitle" idx="1"/>
          </p:nvPr>
        </p:nvSpPr>
        <p:spPr bwMode="auto">
          <a:xfrm>
            <a:off x="1719263" y="5084763"/>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smtClean="0">
                <a:solidFill>
                  <a:schemeClr val="bg2"/>
                </a:solidFill>
                <a:cs typeface="Arial" panose="020B0604020202020204" pitchFamily="34" charset="0"/>
              </a:rPr>
              <a:t>Disc </a:t>
            </a:r>
            <a:r>
              <a:rPr lang="nl-NL" altLang="en-US" b="1" dirty="0" err="1">
                <a:solidFill>
                  <a:schemeClr val="bg2"/>
                </a:solidFill>
                <a:cs typeface="Arial" panose="020B0604020202020204" pitchFamily="34" charset="0"/>
              </a:rPr>
              <a:t>Spreaders</a:t>
            </a:r>
            <a:endParaRPr lang="nl-NL" altLang="en-US" b="1" dirty="0">
              <a:solidFill>
                <a:schemeClr val="bg2"/>
              </a:solidFill>
              <a:cs typeface="Arial" panose="020B0604020202020204" pitchFamily="34" charset="0"/>
            </a:endParaRPr>
          </a:p>
        </p:txBody>
      </p:sp>
      <p:sp>
        <p:nvSpPr>
          <p:cNvPr id="12293" name="Textplatzhalter 7"/>
          <p:cNvSpPr>
            <a:spLocks noGrp="1"/>
          </p:cNvSpPr>
          <p:nvPr>
            <p:ph type="body" sz="quarter" idx="12"/>
          </p:nvPr>
        </p:nvSpPr>
        <p:spPr bwMode="auto">
          <a:xfrm>
            <a:off x="1719263" y="5516563"/>
            <a:ext cx="6956425" cy="215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de-DE" altLang="nb-NO" dirty="0" err="1">
                <a:ea typeface="Geneva"/>
              </a:rPr>
              <a:t>Product</a:t>
            </a:r>
            <a:r>
              <a:rPr lang="de-DE" altLang="nb-NO" dirty="0">
                <a:ea typeface="Geneva"/>
              </a:rPr>
              <a:t> </a:t>
            </a:r>
            <a:r>
              <a:rPr lang="de-DE" altLang="nb-NO" dirty="0" err="1">
                <a:ea typeface="Geneva"/>
              </a:rPr>
              <a:t>information</a:t>
            </a:r>
            <a:r>
              <a:rPr lang="de-DE" altLang="nb-NO" dirty="0">
                <a:ea typeface="Geneva"/>
              </a:rPr>
              <a:t> </a:t>
            </a:r>
            <a:r>
              <a:rPr lang="de-DE" altLang="nb-NO" dirty="0" smtClean="0">
                <a:ea typeface="Geneva"/>
              </a:rPr>
              <a:t>2021</a:t>
            </a:r>
            <a:endParaRPr lang="de-DE" altLang="nb-NO" dirty="0">
              <a:ea typeface="Geneva"/>
            </a:endParaRPr>
          </a:p>
          <a:p>
            <a:endParaRPr lang="de-DE" altLang="nb-NO" dirty="0" smtClean="0">
              <a:ea typeface="Geneva"/>
            </a:endParaRPr>
          </a:p>
        </p:txBody>
      </p:sp>
    </p:spTree>
    <p:extLst>
      <p:ext uri="{BB962C8B-B14F-4D97-AF65-F5344CB8AC3E}">
        <p14:creationId xmlns:p14="http://schemas.microsoft.com/office/powerpoint/2010/main" val="35932821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pPr marL="0" indent="0">
              <a:buNone/>
            </a:pPr>
            <a:r>
              <a:rPr lang="en-GB" i="1" dirty="0" smtClean="0"/>
              <a:t>Spreading is all about precision and getting the best yield from your crop. Optimal spreading of fertiliser means using exact amounts of nutrition and avoiding overlap. </a:t>
            </a:r>
          </a:p>
          <a:p>
            <a:pPr marL="0" indent="0">
              <a:buNone/>
            </a:pPr>
            <a:r>
              <a:rPr lang="en-GB" i="1" dirty="0" smtClean="0"/>
              <a:t>New opportunities helping you to optimise your income and growth are central focus points. Weather and field conditions are changing continuously, so skills, experience and smart farming systems are decisive factors. </a:t>
            </a:r>
          </a:p>
          <a:p>
            <a:pPr marL="0" indent="0">
              <a:buNone/>
            </a:pPr>
            <a:r>
              <a:rPr lang="en-GB" i="1" dirty="0" err="1" smtClean="0"/>
              <a:t>Vicon</a:t>
            </a:r>
            <a:r>
              <a:rPr lang="en-GB" i="1" dirty="0" smtClean="0"/>
              <a:t> spreading solutions help you to work in an easier and more profitable way. </a:t>
            </a:r>
          </a:p>
          <a:p>
            <a:pPr marL="0" indent="0">
              <a:buNone/>
            </a:pPr>
            <a:r>
              <a:rPr lang="en-GB" i="1" dirty="0" smtClean="0"/>
              <a:t>These innovative solutions support a better harvest and increased crop yield, because every crop deserves the best care. </a:t>
            </a:r>
            <a:endParaRPr lang="en-GB" i="1" dirty="0"/>
          </a:p>
        </p:txBody>
      </p:sp>
      <p:sp>
        <p:nvSpPr>
          <p:cNvPr id="7" name="Text Placeholder 6"/>
          <p:cNvSpPr>
            <a:spLocks noGrp="1"/>
          </p:cNvSpPr>
          <p:nvPr>
            <p:ph type="body" sz="quarter" idx="10"/>
          </p:nvPr>
        </p:nvSpPr>
        <p:spPr/>
        <p:txBody>
          <a:bodyPr/>
          <a:lstStyle/>
          <a:p>
            <a:r>
              <a:rPr lang="en-GB" dirty="0" smtClean="0"/>
              <a:t>Product Story</a:t>
            </a:r>
            <a:endParaRPr lang="en-GB" dirty="0"/>
          </a:p>
        </p:txBody>
      </p:sp>
    </p:spTree>
    <p:extLst>
      <p:ext uri="{BB962C8B-B14F-4D97-AF65-F5344CB8AC3E}">
        <p14:creationId xmlns:p14="http://schemas.microsoft.com/office/powerpoint/2010/main" val="109756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3"/>
          <p:cNvSpPr>
            <a:spLocks noGrp="1"/>
          </p:cNvSpPr>
          <p:nvPr>
            <p:ph type="pic" sz="quarter" idx="13"/>
          </p:nvPr>
        </p:nvSpPr>
        <p:spPr/>
      </p:sp>
      <p:sp>
        <p:nvSpPr>
          <p:cNvPr id="12291" name="Titel 5"/>
          <p:cNvSpPr>
            <a:spLocks noGrp="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nb-NO" sz="2800" dirty="0" err="1" smtClean="0"/>
              <a:t>Spreader</a:t>
            </a:r>
            <a:r>
              <a:rPr lang="nl-NL" altLang="nb-NO" sz="2800" dirty="0" smtClean="0"/>
              <a:t> </a:t>
            </a:r>
            <a:r>
              <a:rPr lang="nl-NL" altLang="nb-NO" sz="2800" dirty="0" err="1" smtClean="0"/>
              <a:t>Competence</a:t>
            </a:r>
            <a:r>
              <a:rPr lang="nl-NL" altLang="nb-NO" sz="2800" dirty="0" smtClean="0"/>
              <a:t> Centre</a:t>
            </a:r>
            <a:endParaRPr lang="de-DE" altLang="nb-NO" sz="2800" dirty="0" smtClean="0">
              <a:ea typeface="Geneva"/>
            </a:endParaRPr>
          </a:p>
        </p:txBody>
      </p:sp>
      <p:sp>
        <p:nvSpPr>
          <p:cNvPr id="2" name="Subtitle 1"/>
          <p:cNvSpPr>
            <a:spLocks noGrp="1"/>
          </p:cNvSpPr>
          <p:nvPr>
            <p:ph type="subTitle" idx="1"/>
          </p:nvPr>
        </p:nvSpPr>
        <p:spPr/>
        <p:txBody>
          <a:bodyPr/>
          <a:lstStyle/>
          <a:p>
            <a:r>
              <a:rPr lang="en-GB" altLang="nl-NL" i="1" dirty="0"/>
              <a:t>“Accurate spreading starts here</a:t>
            </a:r>
            <a:r>
              <a:rPr lang="en-GB" altLang="nl-NL" i="1" dirty="0" smtClean="0"/>
              <a:t>”</a:t>
            </a:r>
            <a:endParaRPr lang="en-GB" altLang="nl-NL" i="1" dirty="0"/>
          </a:p>
        </p:txBody>
      </p:sp>
      <p:sp>
        <p:nvSpPr>
          <p:cNvPr id="3" name="Text Placeholder 2"/>
          <p:cNvSpPr>
            <a:spLocks noGrp="1"/>
          </p:cNvSpPr>
          <p:nvPr>
            <p:ph type="body" sz="quarter" idx="12"/>
          </p:nvPr>
        </p:nvSpPr>
        <p:spPr/>
        <p:txBody>
          <a:bodyPr/>
          <a:lstStyle/>
          <a:p>
            <a:endParaRPr lang="en-GB"/>
          </a:p>
        </p:txBody>
      </p:sp>
      <p:pic>
        <p:nvPicPr>
          <p:cNvPr id="7" name="Picture 7"/>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20879" y="0"/>
            <a:ext cx="9144000" cy="4274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48315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err="1"/>
              <a:t>Spreader</a:t>
            </a:r>
            <a:r>
              <a:rPr lang="nl-NL" altLang="nl-NL" dirty="0"/>
              <a:t> </a:t>
            </a:r>
            <a:r>
              <a:rPr lang="nl-NL" altLang="nl-NL" dirty="0" err="1"/>
              <a:t>Competence</a:t>
            </a:r>
            <a:r>
              <a:rPr lang="nl-NL" altLang="nl-NL" dirty="0"/>
              <a:t> Centre</a:t>
            </a:r>
            <a:endParaRPr lang="nl-NL" dirty="0"/>
          </a:p>
        </p:txBody>
      </p:sp>
      <p:sp>
        <p:nvSpPr>
          <p:cNvPr id="271363" name="Content Placeholder 2"/>
          <p:cNvSpPr txBox="1">
            <a:spLocks/>
          </p:cNvSpPr>
          <p:nvPr/>
        </p:nvSpPr>
        <p:spPr bwMode="auto">
          <a:xfrm>
            <a:off x="4313238" y="1900238"/>
            <a:ext cx="4200525" cy="345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Font typeface="Arial" panose="020B0604020202020204" pitchFamily="34" charset="0"/>
              <a:buChar char="•"/>
            </a:pPr>
            <a:r>
              <a:rPr lang="nl-NL" altLang="nl-NL" dirty="0" err="1">
                <a:solidFill>
                  <a:srgbClr val="000000"/>
                </a:solidFill>
                <a:ea typeface="Geneva" charset="-128"/>
              </a:rPr>
              <a:t>U</a:t>
            </a:r>
            <a:r>
              <a:rPr lang="nl-NL" altLang="nl-NL" dirty="0" err="1" smtClean="0">
                <a:solidFill>
                  <a:srgbClr val="000000"/>
                </a:solidFill>
                <a:ea typeface="Geneva" charset="-128"/>
              </a:rPr>
              <a:t>ltra-modern</a:t>
            </a:r>
            <a:r>
              <a:rPr lang="nl-NL" altLang="nl-NL" dirty="0" smtClean="0">
                <a:solidFill>
                  <a:srgbClr val="000000"/>
                </a:solidFill>
                <a:ea typeface="Geneva" charset="-128"/>
              </a:rPr>
              <a:t> </a:t>
            </a:r>
            <a:r>
              <a:rPr lang="nl-NL" altLang="nl-NL" dirty="0">
                <a:solidFill>
                  <a:srgbClr val="000000"/>
                </a:solidFill>
                <a:ea typeface="Geneva" charset="-128"/>
              </a:rPr>
              <a:t>test </a:t>
            </a:r>
            <a:r>
              <a:rPr lang="nl-NL" altLang="nl-NL" dirty="0" smtClean="0">
                <a:solidFill>
                  <a:srgbClr val="000000"/>
                </a:solidFill>
                <a:ea typeface="Geneva" charset="-128"/>
              </a:rPr>
              <a:t>facility</a:t>
            </a:r>
            <a:endParaRPr lang="nl-NL" altLang="nl-NL" dirty="0">
              <a:solidFill>
                <a:srgbClr val="000000"/>
              </a:solidFill>
              <a:ea typeface="Geneva" charset="-128"/>
            </a:endParaRPr>
          </a:p>
          <a:p>
            <a:pPr eaLnBrk="1" hangingPunct="1">
              <a:spcBef>
                <a:spcPct val="20000"/>
              </a:spcBef>
              <a:buFont typeface="Arial" panose="020B0604020202020204" pitchFamily="34" charset="0"/>
              <a:buChar char="•"/>
            </a:pPr>
            <a:r>
              <a:rPr lang="en-US" altLang="nl-NL" dirty="0">
                <a:solidFill>
                  <a:srgbClr val="000000"/>
                </a:solidFill>
                <a:ea typeface="Geneva" charset="-128"/>
              </a:rPr>
              <a:t>Highly advanced 3D test system and software set up</a:t>
            </a:r>
          </a:p>
          <a:p>
            <a:pPr eaLnBrk="1" hangingPunct="1">
              <a:spcBef>
                <a:spcPct val="20000"/>
              </a:spcBef>
              <a:buFont typeface="Arial" panose="020B0604020202020204" pitchFamily="34" charset="0"/>
              <a:buChar char="•"/>
            </a:pPr>
            <a:r>
              <a:rPr lang="en-US" altLang="nl-NL" dirty="0">
                <a:solidFill>
                  <a:srgbClr val="000000"/>
                </a:solidFill>
                <a:ea typeface="Geneva" charset="-128"/>
              </a:rPr>
              <a:t>Gives quicker availability of spreading charts to set up your spreader in the most </a:t>
            </a:r>
            <a:r>
              <a:rPr lang="nl-NL" altLang="nl-NL" dirty="0">
                <a:solidFill>
                  <a:srgbClr val="000000"/>
                </a:solidFill>
                <a:ea typeface="Geneva" charset="-128"/>
              </a:rPr>
              <a:t>accurate way</a:t>
            </a:r>
          </a:p>
        </p:txBody>
      </p:sp>
      <p:pic>
        <p:nvPicPr>
          <p:cNvPr id="271364"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39750" y="1900238"/>
            <a:ext cx="3192463" cy="21050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1365"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3851275" y="4124325"/>
            <a:ext cx="1446213" cy="21669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71366" name="Afbeelding 2"/>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523875" y="4127500"/>
            <a:ext cx="3195638" cy="21304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71367" name="Line 38"/>
          <p:cNvSpPr>
            <a:spLocks noChangeShapeType="1"/>
          </p:cNvSpPr>
          <p:nvPr/>
        </p:nvSpPr>
        <p:spPr bwMode="auto">
          <a:xfrm>
            <a:off x="6804025" y="525938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p>
        </p:txBody>
      </p:sp>
      <p:sp>
        <p:nvSpPr>
          <p:cNvPr id="271368" name="Line 39"/>
          <p:cNvSpPr>
            <a:spLocks noChangeShapeType="1"/>
          </p:cNvSpPr>
          <p:nvPr/>
        </p:nvSpPr>
        <p:spPr bwMode="auto">
          <a:xfrm>
            <a:off x="6804025" y="6124575"/>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p>
        </p:txBody>
      </p:sp>
      <p:sp>
        <p:nvSpPr>
          <p:cNvPr id="271369" name="Text Box 40">
            <a:hlinkClick r:id="rId5" action="ppaction://hlinkfile"/>
          </p:cNvPr>
          <p:cNvSpPr txBox="1">
            <a:spLocks noChangeArrowheads="1"/>
          </p:cNvSpPr>
          <p:nvPr/>
        </p:nvSpPr>
        <p:spPr bwMode="auto">
          <a:xfrm>
            <a:off x="7869238" y="5565775"/>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nl-NL" sz="1000" b="1" dirty="0"/>
              <a:t>Movie</a:t>
            </a:r>
            <a:endParaRPr lang="nl-NL" altLang="nl-NL" sz="1000" b="1" dirty="0"/>
          </a:p>
        </p:txBody>
      </p:sp>
      <p:pic>
        <p:nvPicPr>
          <p:cNvPr id="271370" name="Afbeelding 11" descr="Afbeeldingsresultaat voor movie icon">
            <a:hlinkClick r:id="rId5" action="ppaction://hlinkfile"/>
          </p:cNvPr>
          <p:cNvPicPr>
            <a:picLocks noChangeAspect="1" noChangeArrowheads="1"/>
          </p:cNvPicPr>
          <p:nvPr/>
        </p:nvPicPr>
        <p:blipFill>
          <a:blip r:embed="rId6" cstate="email">
            <a:extLst>
              <a:ext uri="{28A0092B-C50C-407E-A947-70E740481C1C}">
                <a14:useLocalDpi xmlns:a14="http://schemas.microsoft.com/office/drawing/2010/main"/>
              </a:ext>
            </a:extLst>
          </a:blip>
          <a:srcRect l="4465" t="3551" r="70972" b="69119"/>
          <a:stretch>
            <a:fillRect/>
          </a:stretch>
        </p:blipFill>
        <p:spPr bwMode="auto">
          <a:xfrm>
            <a:off x="6899275" y="5257800"/>
            <a:ext cx="79057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Tijdelijke aanduiding voor afbeelding 2"/>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t="69" b="69"/>
          <a:stretch>
            <a:fillRect/>
          </a:stretch>
        </p:blipFill>
        <p:spPr/>
      </p:pic>
      <p:sp>
        <p:nvSpPr>
          <p:cNvPr id="130050" name="Titel 1"/>
          <p:cNvSpPr>
            <a:spLocks noGrp="1"/>
          </p:cNvSpPr>
          <p:nvPr>
            <p:ph type="ctr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eaLnBrk="1" hangingPunct="1"/>
            <a:r>
              <a:rPr lang="nl-NL" dirty="0" err="1" smtClean="0"/>
              <a:t>Vicon</a:t>
            </a:r>
            <a:r>
              <a:rPr lang="nl-NL" dirty="0" smtClean="0"/>
              <a:t> RO Disc </a:t>
            </a:r>
            <a:r>
              <a:rPr lang="nl-NL" dirty="0" err="1" smtClean="0"/>
              <a:t>Spreaders</a:t>
            </a:r>
            <a:endParaRPr lang="da-DK" dirty="0" smtClean="0"/>
          </a:p>
        </p:txBody>
      </p:sp>
      <p:sp>
        <p:nvSpPr>
          <p:cNvPr id="2" name="Subtitle 1"/>
          <p:cNvSpPr>
            <a:spLocks noGrp="1"/>
          </p:cNvSpPr>
          <p:nvPr>
            <p:ph type="subTitle" idx="1"/>
          </p:nvPr>
        </p:nvSpPr>
        <p:spPr/>
        <p:txBody>
          <a:bodyPr/>
          <a:lstStyle/>
          <a:p>
            <a:r>
              <a:rPr lang="en-GB" altLang="nl-NL" dirty="0"/>
              <a:t>Importance of physical </a:t>
            </a:r>
            <a:r>
              <a:rPr lang="en-GB" altLang="nl-NL" dirty="0" smtClean="0"/>
              <a:t>properties</a:t>
            </a:r>
            <a:endParaRPr lang="en-GB" altLang="nl-NL" dirty="0"/>
          </a:p>
        </p:txBody>
      </p:sp>
      <p:sp>
        <p:nvSpPr>
          <p:cNvPr id="4" name="Text Placeholder 3"/>
          <p:cNvSpPr>
            <a:spLocks noGrp="1"/>
          </p:cNvSpPr>
          <p:nvPr>
            <p:ph type="body" sz="quarter" idx="12"/>
          </p:nvPr>
        </p:nvSpPr>
        <p:spPr/>
        <p:txBody>
          <a:bodyPr/>
          <a:lstStyle/>
          <a:p>
            <a:endParaRPr lang="en-GB"/>
          </a:p>
        </p:txBody>
      </p:sp>
    </p:spTree>
    <p:extLst>
      <p:ext uri="{BB962C8B-B14F-4D97-AF65-F5344CB8AC3E}">
        <p14:creationId xmlns:p14="http://schemas.microsoft.com/office/powerpoint/2010/main" val="3219034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Afbeelding 12"/>
          <p:cNvPicPr>
            <a:picLocks noChangeAspect="1"/>
          </p:cNvPicPr>
          <p:nvPr/>
        </p:nvPicPr>
        <p:blipFill>
          <a:blip r:embed="rId3" cstate="email">
            <a:extLst>
              <a:ext uri="{28A0092B-C50C-407E-A947-70E740481C1C}">
                <a14:useLocalDpi xmlns:a14="http://schemas.microsoft.com/office/drawing/2010/main"/>
              </a:ext>
            </a:extLst>
          </a:blip>
          <a:srcRect l="12315" t="5290" r="10464" b="4204"/>
          <a:stretch>
            <a:fillRect/>
          </a:stretch>
        </p:blipFill>
        <p:spPr bwMode="auto">
          <a:xfrm>
            <a:off x="3349873" y="2348880"/>
            <a:ext cx="1654175"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jdelijke aanduiding voor inhoud 1"/>
          <p:cNvSpPr>
            <a:spLocks noGrp="1"/>
          </p:cNvSpPr>
          <p:nvPr>
            <p:ph idx="1"/>
          </p:nvPr>
        </p:nvSpPr>
        <p:spPr/>
        <p:txBody>
          <a:bodyPr/>
          <a:lstStyle/>
          <a:p>
            <a:r>
              <a:rPr lang="en-US" altLang="nl-NL" dirty="0"/>
              <a:t>Distribution (granule size)</a:t>
            </a:r>
          </a:p>
          <a:p>
            <a:r>
              <a:rPr lang="en-US" altLang="nl-NL" dirty="0"/>
              <a:t>Density (kg/l)</a:t>
            </a:r>
          </a:p>
          <a:p>
            <a:r>
              <a:rPr lang="en-US" altLang="nl-NL" dirty="0"/>
              <a:t>Shape and surface</a:t>
            </a:r>
          </a:p>
          <a:p>
            <a:r>
              <a:rPr lang="en-US" altLang="nl-NL" dirty="0"/>
              <a:t>Grain strength</a:t>
            </a:r>
          </a:p>
          <a:p>
            <a:endParaRPr lang="nl-NL" dirty="0"/>
          </a:p>
        </p:txBody>
      </p:sp>
      <p:sp>
        <p:nvSpPr>
          <p:cNvPr id="3" name="Tijdelijke aanduiding voor tekst 2"/>
          <p:cNvSpPr>
            <a:spLocks noGrp="1"/>
          </p:cNvSpPr>
          <p:nvPr>
            <p:ph type="body" sz="quarter" idx="10"/>
          </p:nvPr>
        </p:nvSpPr>
        <p:spPr/>
        <p:txBody>
          <a:bodyPr/>
          <a:lstStyle/>
          <a:p>
            <a:r>
              <a:rPr lang="en-US" altLang="nl-NL" dirty="0"/>
              <a:t>Physical Properties of </a:t>
            </a:r>
            <a:r>
              <a:rPr lang="en-US" altLang="nl-NL" dirty="0" err="1"/>
              <a:t>Fertiliser</a:t>
            </a:r>
            <a:endParaRPr lang="nl-NL" dirty="0"/>
          </a:p>
        </p:txBody>
      </p:sp>
      <p:pic>
        <p:nvPicPr>
          <p:cNvPr id="6" name="Afbeelding 5"/>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6858000" y="4505201"/>
            <a:ext cx="2024063" cy="174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fbeelding 6"/>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3545135" y="4835401"/>
            <a:ext cx="1458913" cy="142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fbeelding 7"/>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7524328" y="2527176"/>
            <a:ext cx="1552575" cy="164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fbeelding 8"/>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5105400" y="2608139"/>
            <a:ext cx="2352675"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fbeelding 9"/>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bwMode="auto">
          <a:xfrm>
            <a:off x="5105400" y="4736976"/>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fbeelding 10"/>
          <p:cNvPicPr>
            <a:picLocks noChangeAspect="1"/>
          </p:cNvPicPr>
          <p:nvPr/>
        </p:nvPicPr>
        <p:blipFill>
          <a:blip r:embed="rId9" cstate="email">
            <a:extLst>
              <a:ext uri="{28A0092B-C50C-407E-A947-70E740481C1C}">
                <a14:useLocalDpi xmlns:a14="http://schemas.microsoft.com/office/drawing/2010/main"/>
              </a:ext>
            </a:extLst>
          </a:blip>
          <a:srcRect/>
          <a:stretch>
            <a:fillRect/>
          </a:stretch>
        </p:blipFill>
        <p:spPr bwMode="auto">
          <a:xfrm>
            <a:off x="31750" y="5079876"/>
            <a:ext cx="202565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fbeelding 11"/>
          <p:cNvPicPr>
            <a:picLocks noChangeAspect="1"/>
          </p:cNvPicPr>
          <p:nvPr/>
        </p:nvPicPr>
        <p:blipFill>
          <a:blip r:embed="rId10" cstate="email">
            <a:extLst>
              <a:ext uri="{28A0092B-C50C-407E-A947-70E740481C1C}">
                <a14:useLocalDpi xmlns:a14="http://schemas.microsoft.com/office/drawing/2010/main"/>
              </a:ext>
            </a:extLst>
          </a:blip>
          <a:srcRect/>
          <a:stretch>
            <a:fillRect/>
          </a:stretch>
        </p:blipFill>
        <p:spPr bwMode="auto">
          <a:xfrm>
            <a:off x="2157413" y="5117976"/>
            <a:ext cx="1243012" cy="113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52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additive="base">
                                        <p:cTn id="35" dur="500" fill="hold"/>
                                        <p:tgtEl>
                                          <p:spTgt spid="9"/>
                                        </p:tgtEl>
                                        <p:attrNameLst>
                                          <p:attrName>ppt_x</p:attrName>
                                        </p:attrNameLst>
                                      </p:cBhvr>
                                      <p:tavLst>
                                        <p:tav tm="0">
                                          <p:val>
                                            <p:strVal val="#ppt_x"/>
                                          </p:val>
                                        </p:tav>
                                        <p:tav tm="100000">
                                          <p:val>
                                            <p:strVal val="#ppt_x"/>
                                          </p:val>
                                        </p:tav>
                                      </p:tavLst>
                                    </p:anim>
                                    <p:anim calcmode="lin" valueType="num">
                                      <p:cBhvr additive="base">
                                        <p:cTn id="3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4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jdelijke aanduiding voor tekst 4"/>
          <p:cNvSpPr>
            <a:spLocks noGrp="1"/>
          </p:cNvSpPr>
          <p:nvPr>
            <p:ph type="body" sz="quarter" idx="10"/>
          </p:nvPr>
        </p:nvSpPr>
        <p:spPr/>
        <p:txBody>
          <a:bodyPr/>
          <a:lstStyle/>
          <a:p>
            <a:r>
              <a:rPr lang="en-US" altLang="nl-NL" dirty="0"/>
              <a:t>Influence on Distribution</a:t>
            </a:r>
            <a:endParaRPr lang="nl-NL" dirty="0"/>
          </a:p>
        </p:txBody>
      </p:sp>
      <p:sp>
        <p:nvSpPr>
          <p:cNvPr id="9" name="Rectangle 3"/>
          <p:cNvSpPr txBox="1">
            <a:spLocks noChangeArrowheads="1"/>
          </p:cNvSpPr>
          <p:nvPr/>
        </p:nvSpPr>
        <p:spPr>
          <a:xfrm>
            <a:off x="457200" y="1997968"/>
            <a:ext cx="8229600"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altLang="nl-NL" b="1" dirty="0" smtClean="0"/>
              <a:t>Distribution</a:t>
            </a:r>
          </a:p>
          <a:p>
            <a:pPr marL="819150" lvl="1" indent="-285750">
              <a:buFont typeface="Arial" panose="020B0604020202020204" pitchFamily="34" charset="0"/>
              <a:buChar char="•"/>
            </a:pPr>
            <a:r>
              <a:rPr lang="en-US" altLang="nl-NL" dirty="0" smtClean="0"/>
              <a:t>&lt; 2mm (very small = ‘dust’)</a:t>
            </a:r>
          </a:p>
          <a:p>
            <a:pPr marL="819150" lvl="1" indent="-285750">
              <a:buFont typeface="Arial" panose="020B0604020202020204" pitchFamily="34" charset="0"/>
              <a:buChar char="•"/>
            </a:pPr>
            <a:r>
              <a:rPr lang="en-US" altLang="nl-NL" dirty="0" smtClean="0"/>
              <a:t>&gt; 4,75mm (very heavy = ‘grid’)</a:t>
            </a:r>
          </a:p>
          <a:p>
            <a:pPr marL="819150" lvl="1" indent="-285750">
              <a:buFont typeface="Arial" panose="020B0604020202020204" pitchFamily="34" charset="0"/>
              <a:buChar char="•"/>
            </a:pPr>
            <a:r>
              <a:rPr lang="en-US" altLang="nl-NL" dirty="0" smtClean="0"/>
              <a:t>Ideal = 80% in the middle compartment: </a:t>
            </a:r>
            <a:endParaRPr lang="en-US" altLang="nl-NL" dirty="0" smtClean="0"/>
          </a:p>
          <a:p>
            <a:pPr marL="819150" lvl="1" indent="-285750">
              <a:buFont typeface="Arial" panose="020B0604020202020204" pitchFamily="34" charset="0"/>
              <a:buChar char="•"/>
            </a:pPr>
            <a:r>
              <a:rPr lang="en-US" altLang="nl-NL" dirty="0" smtClean="0"/>
              <a:t>2 </a:t>
            </a:r>
            <a:r>
              <a:rPr lang="en-US" altLang="nl-NL" dirty="0" smtClean="0"/>
              <a:t>– 4,75mm</a:t>
            </a:r>
          </a:p>
          <a:p>
            <a:pPr marL="819150" lvl="1" indent="-285750">
              <a:buFont typeface="Arial" panose="020B0604020202020204" pitchFamily="34" charset="0"/>
              <a:buChar char="•"/>
            </a:pPr>
            <a:r>
              <a:rPr lang="en-US" altLang="nl-NL" dirty="0" smtClean="0"/>
              <a:t>For bigger working widths the most </a:t>
            </a:r>
            <a:endParaRPr lang="en-US" altLang="nl-NL" dirty="0" smtClean="0"/>
          </a:p>
          <a:p>
            <a:pPr marL="533400" lvl="1" indent="0"/>
            <a:r>
              <a:rPr lang="en-US" altLang="nl-NL" dirty="0" smtClean="0"/>
              <a:t>granules should be </a:t>
            </a:r>
            <a:r>
              <a:rPr lang="en-US" altLang="nl-NL" dirty="0" smtClean="0"/>
              <a:t>in the compartment </a:t>
            </a:r>
            <a:endParaRPr lang="en-US" altLang="nl-NL" dirty="0" smtClean="0"/>
          </a:p>
          <a:p>
            <a:pPr marL="819150" lvl="1" indent="-285750">
              <a:buFont typeface="Arial" panose="020B0604020202020204" pitchFamily="34" charset="0"/>
              <a:buChar char="•"/>
            </a:pPr>
            <a:r>
              <a:rPr lang="en-US" altLang="nl-NL" dirty="0" smtClean="0"/>
              <a:t>3,3 </a:t>
            </a:r>
            <a:r>
              <a:rPr lang="en-US" altLang="nl-NL" dirty="0" smtClean="0"/>
              <a:t>– 4,75mm</a:t>
            </a:r>
          </a:p>
          <a:p>
            <a:pPr lvl="1"/>
            <a:endParaRPr lang="en-US" altLang="nl-NL" dirty="0" smtClean="0"/>
          </a:p>
          <a:p>
            <a:r>
              <a:rPr lang="en-US" altLang="nl-NL" b="1" dirty="0" smtClean="0"/>
              <a:t>Always in combination with:</a:t>
            </a:r>
          </a:p>
          <a:p>
            <a:pPr marL="819150" lvl="1" indent="-285750">
              <a:buFont typeface="Arial" panose="020B0604020202020204" pitchFamily="34" charset="0"/>
              <a:buChar char="•"/>
            </a:pPr>
            <a:r>
              <a:rPr lang="en-US" altLang="nl-NL" dirty="0" smtClean="0"/>
              <a:t>Density</a:t>
            </a:r>
          </a:p>
          <a:p>
            <a:pPr marL="819150" lvl="1" indent="-285750">
              <a:buFont typeface="Arial" panose="020B0604020202020204" pitchFamily="34" charset="0"/>
              <a:buChar char="•"/>
            </a:pPr>
            <a:r>
              <a:rPr lang="en-US" altLang="nl-NL" dirty="0" smtClean="0"/>
              <a:t>Grain strength</a:t>
            </a:r>
          </a:p>
          <a:p>
            <a:pPr marL="819150" lvl="1" indent="-285750">
              <a:buFont typeface="Arial" panose="020B0604020202020204" pitchFamily="34" charset="0"/>
              <a:buChar char="•"/>
            </a:pPr>
            <a:r>
              <a:rPr lang="en-US" altLang="nl-NL" dirty="0" smtClean="0"/>
              <a:t>Temperature and humidity (weak granules</a:t>
            </a:r>
            <a:r>
              <a:rPr lang="en-US" altLang="nl-NL" dirty="0" smtClean="0"/>
              <a:t>)</a:t>
            </a:r>
            <a:endParaRPr lang="en-US" altLang="nl-NL" dirty="0" smtClean="0"/>
          </a:p>
        </p:txBody>
      </p:sp>
      <p:pic>
        <p:nvPicPr>
          <p:cNvPr id="10" name="Picture 5" descr="080722010-s-ani-300px">
            <a:hlinkClick r:id="rId3" action="ppaction://hlinkfile"/>
          </p:cNvPr>
          <p:cNvPicPr>
            <a:picLocks noChangeAspect="1" noChangeArrowheads="1" noCrop="1"/>
          </p:cNvPicPr>
          <p:nvPr/>
        </p:nvPicPr>
        <p:blipFill>
          <a:blip r:embed="rId4" cstate="email">
            <a:extLst>
              <a:ext uri="{28A0092B-C50C-407E-A947-70E740481C1C}">
                <a14:useLocalDpi xmlns:a14="http://schemas.microsoft.com/office/drawing/2010/main"/>
              </a:ext>
            </a:extLst>
          </a:blip>
          <a:srcRect/>
          <a:stretch>
            <a:fillRect/>
          </a:stretch>
        </p:blipFill>
        <p:spPr bwMode="auto">
          <a:xfrm>
            <a:off x="7023604" y="1700808"/>
            <a:ext cx="1876028" cy="1876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fbeelding 2"/>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6046276" y="3789040"/>
            <a:ext cx="2869298" cy="2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96632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jdelijke aanduiding voor tekst 6"/>
          <p:cNvSpPr>
            <a:spLocks noGrp="1"/>
          </p:cNvSpPr>
          <p:nvPr>
            <p:ph type="body" sz="quarter" idx="10"/>
          </p:nvPr>
        </p:nvSpPr>
        <p:spPr/>
        <p:txBody>
          <a:bodyPr/>
          <a:lstStyle/>
          <a:p>
            <a:r>
              <a:rPr lang="en-US" altLang="nl-NL" dirty="0"/>
              <a:t>Influence on Density</a:t>
            </a:r>
            <a:endParaRPr lang="nl-NL" dirty="0"/>
          </a:p>
        </p:txBody>
      </p:sp>
      <p:sp>
        <p:nvSpPr>
          <p:cNvPr id="10" name="Rectangle 3"/>
          <p:cNvSpPr txBox="1">
            <a:spLocks noChangeArrowheads="1"/>
          </p:cNvSpPr>
          <p:nvPr/>
        </p:nvSpPr>
        <p:spPr>
          <a:xfrm>
            <a:off x="457200" y="1988840"/>
            <a:ext cx="8229600"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altLang="nl-NL" b="1" dirty="0" smtClean="0"/>
              <a:t>Ideal situation is:</a:t>
            </a:r>
          </a:p>
          <a:p>
            <a:pPr marL="819150" lvl="1" indent="-285750">
              <a:buFont typeface="Arial" panose="020B0604020202020204" pitchFamily="34" charset="0"/>
              <a:buChar char="•"/>
            </a:pPr>
            <a:r>
              <a:rPr lang="en-US" altLang="nl-NL" dirty="0" smtClean="0"/>
              <a:t>+/- </a:t>
            </a:r>
            <a:r>
              <a:rPr lang="en-US" altLang="nl-NL" dirty="0" smtClean="0"/>
              <a:t>1 kg/l</a:t>
            </a:r>
          </a:p>
          <a:p>
            <a:pPr marL="819150" lvl="1" indent="-285750">
              <a:buFont typeface="Arial" panose="020B0604020202020204" pitchFamily="34" charset="0"/>
              <a:buChar char="•"/>
            </a:pPr>
            <a:r>
              <a:rPr lang="en-US" altLang="nl-NL" dirty="0" smtClean="0"/>
              <a:t>Light: more sensitive for wind influence </a:t>
            </a:r>
          </a:p>
          <a:p>
            <a:pPr marL="819150" lvl="1" indent="-285750">
              <a:buFont typeface="Arial" panose="020B0604020202020204" pitchFamily="34" charset="0"/>
              <a:buChar char="•"/>
            </a:pPr>
            <a:r>
              <a:rPr lang="en-US" altLang="nl-NL" dirty="0" smtClean="0"/>
              <a:t>Limitation of maximal spreading width</a:t>
            </a:r>
          </a:p>
          <a:p>
            <a:pPr marL="819150" lvl="1" indent="-285750">
              <a:buFont typeface="Arial" panose="020B0604020202020204" pitchFamily="34" charset="0"/>
              <a:buChar char="•"/>
            </a:pPr>
            <a:r>
              <a:rPr lang="en-US" altLang="nl-NL" dirty="0" smtClean="0"/>
              <a:t>Heavy: risk of crop damage</a:t>
            </a:r>
            <a:endParaRPr lang="en-US" altLang="nl-NL" dirty="0"/>
          </a:p>
        </p:txBody>
      </p:sp>
      <p:pic>
        <p:nvPicPr>
          <p:cNvPr id="11" name="Afbeelding 10"/>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5402810" y="4067944"/>
            <a:ext cx="2841598" cy="1890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fbeelding 5"/>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1115616" y="4220865"/>
            <a:ext cx="2590800" cy="188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JL-LINKS en -RECHTS 1"/>
          <p:cNvSpPr>
            <a:spLocks noChangeArrowheads="1"/>
          </p:cNvSpPr>
          <p:nvPr/>
        </p:nvSpPr>
        <p:spPr bwMode="auto">
          <a:xfrm>
            <a:off x="4067944" y="4943178"/>
            <a:ext cx="914400" cy="474662"/>
          </a:xfrm>
          <a:prstGeom prst="leftRightArrow">
            <a:avLst>
              <a:gd name="adj1" fmla="val 50000"/>
              <a:gd name="adj2" fmla="val 49918"/>
            </a:avLst>
          </a:prstGeom>
          <a:solidFill>
            <a:srgbClr val="FFE680"/>
          </a:solidFill>
          <a:ln w="3175" algn="ctr">
            <a:solidFill>
              <a:schemeClr val="tx1"/>
            </a:solidFill>
            <a:round/>
            <a:headEnd/>
            <a:tailEnd/>
          </a:ln>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algn="ctr" eaLnBrk="1" hangingPunct="1">
              <a:spcBef>
                <a:spcPct val="0"/>
              </a:spcBef>
              <a:buFontTx/>
              <a:buNone/>
            </a:pPr>
            <a:endParaRPr lang="nl-NL" altLang="nl-NL" sz="1800">
              <a:solidFill>
                <a:schemeClr val="tx2"/>
              </a:solidFill>
            </a:endParaRPr>
          </a:p>
        </p:txBody>
      </p:sp>
    </p:spTree>
    <p:extLst>
      <p:ext uri="{BB962C8B-B14F-4D97-AF65-F5344CB8AC3E}">
        <p14:creationId xmlns:p14="http://schemas.microsoft.com/office/powerpoint/2010/main" val="18905889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jdelijke aanduiding voor tekst 4"/>
          <p:cNvSpPr>
            <a:spLocks noGrp="1"/>
          </p:cNvSpPr>
          <p:nvPr>
            <p:ph type="body" sz="quarter" idx="10"/>
          </p:nvPr>
        </p:nvSpPr>
        <p:spPr/>
        <p:txBody>
          <a:bodyPr/>
          <a:lstStyle/>
          <a:p>
            <a:r>
              <a:rPr lang="en-US" altLang="nl-NL" dirty="0"/>
              <a:t>Influence on Shape and Surface</a:t>
            </a:r>
            <a:endParaRPr lang="nl-NL" dirty="0"/>
          </a:p>
        </p:txBody>
      </p:sp>
      <p:sp>
        <p:nvSpPr>
          <p:cNvPr id="8" name="Rectangle 3"/>
          <p:cNvSpPr txBox="1">
            <a:spLocks noChangeArrowheads="1"/>
          </p:cNvSpPr>
          <p:nvPr/>
        </p:nvSpPr>
        <p:spPr>
          <a:xfrm>
            <a:off x="457200" y="1988840"/>
            <a:ext cx="8511130"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altLang="nl-NL" b="1" dirty="0" smtClean="0"/>
              <a:t>Resistance:</a:t>
            </a:r>
          </a:p>
          <a:p>
            <a:pPr marL="819150" lvl="1" indent="-285750">
              <a:buFont typeface="Arial" panose="020B0604020202020204" pitchFamily="34" charset="0"/>
              <a:buChar char="•"/>
            </a:pPr>
            <a:r>
              <a:rPr lang="en-US" altLang="nl-NL" dirty="0" smtClean="0"/>
              <a:t>‘Slide’ along each other and through the dosing system</a:t>
            </a:r>
          </a:p>
          <a:p>
            <a:pPr marL="819150" lvl="1" indent="-285750">
              <a:buFont typeface="Arial" panose="020B0604020202020204" pitchFamily="34" charset="0"/>
              <a:buChar char="•"/>
            </a:pPr>
            <a:r>
              <a:rPr lang="en-US" altLang="nl-NL" dirty="0" smtClean="0"/>
              <a:t>‘Roll’ on the vane</a:t>
            </a:r>
          </a:p>
          <a:p>
            <a:pPr marL="819150" lvl="1" indent="-285750">
              <a:buFont typeface="Arial" panose="020B0604020202020204" pitchFamily="34" charset="0"/>
              <a:buChar char="•"/>
            </a:pPr>
            <a:r>
              <a:rPr lang="en-US" altLang="nl-NL" dirty="0" smtClean="0"/>
              <a:t>‘Fly’ in the sky</a:t>
            </a:r>
          </a:p>
          <a:p>
            <a:pPr marL="819150" lvl="1" indent="-285750">
              <a:buFont typeface="Arial" panose="020B0604020202020204" pitchFamily="34" charset="0"/>
              <a:buChar char="•"/>
            </a:pPr>
            <a:r>
              <a:rPr lang="en-US" altLang="nl-NL" dirty="0" smtClean="0"/>
              <a:t>Round and smooth: easy flow</a:t>
            </a:r>
          </a:p>
          <a:p>
            <a:pPr marL="0" indent="0">
              <a:buFont typeface="Wingdings" panose="05000000000000000000" pitchFamily="2" charset="2"/>
              <a:buNone/>
            </a:pPr>
            <a:endParaRPr lang="en-US" altLang="nl-NL" dirty="0" smtClean="0"/>
          </a:p>
          <a:p>
            <a:r>
              <a:rPr lang="en-US" altLang="nl-NL" b="1" dirty="0" err="1" smtClean="0"/>
              <a:t>Fertiliser</a:t>
            </a:r>
            <a:r>
              <a:rPr lang="en-US" altLang="nl-NL" b="1" dirty="0" smtClean="0"/>
              <a:t> properties and limitations:</a:t>
            </a:r>
          </a:p>
          <a:p>
            <a:pPr marL="819150" lvl="1" indent="-285750">
              <a:buFont typeface="Arial" panose="020B0604020202020204" pitchFamily="34" charset="0"/>
              <a:buChar char="•"/>
              <a:defRPr/>
            </a:pPr>
            <a:r>
              <a:rPr lang="en-US" altLang="nl-NL" dirty="0"/>
              <a:t>Sharp-edged shape means longer travel time on the vanes for wide settings</a:t>
            </a:r>
          </a:p>
          <a:p>
            <a:pPr marL="819150" lvl="1" indent="-285750">
              <a:buFont typeface="Arial" panose="020B0604020202020204" pitchFamily="34" charset="0"/>
              <a:buChar char="•"/>
              <a:defRPr/>
            </a:pPr>
            <a:r>
              <a:rPr lang="en-US" altLang="nl-NL" dirty="0"/>
              <a:t>To get a correct spreading pattern, also behind the spreader, a ‘small’ setting is needed (e.g. Kali), but for this reason a limitation in maximum</a:t>
            </a:r>
            <a:r>
              <a:rPr lang="nl-NL" altLang="nl-NL" dirty="0"/>
              <a:t> </a:t>
            </a:r>
            <a:r>
              <a:rPr lang="en-US" altLang="nl-NL" dirty="0"/>
              <a:t>working width is needed.   </a:t>
            </a:r>
            <a:endParaRPr lang="en-US" altLang="nl-NL" dirty="0"/>
          </a:p>
        </p:txBody>
      </p:sp>
      <p:pic>
        <p:nvPicPr>
          <p:cNvPr id="9" name="Afbeelding 1"/>
          <p:cNvPicPr>
            <a:picLocks noChangeAspect="1"/>
          </p:cNvPicPr>
          <p:nvPr/>
        </p:nvPicPr>
        <p:blipFill>
          <a:blip r:embed="rId3" cstate="email">
            <a:extLst>
              <a:ext uri="{28A0092B-C50C-407E-A947-70E740481C1C}">
                <a14:useLocalDpi xmlns:a14="http://schemas.microsoft.com/office/drawing/2010/main"/>
              </a:ext>
            </a:extLst>
          </a:blip>
          <a:srcRect l="16805" t="5518" r="19154"/>
          <a:stretch>
            <a:fillRect/>
          </a:stretch>
        </p:blipFill>
        <p:spPr bwMode="auto">
          <a:xfrm>
            <a:off x="6876256" y="2051720"/>
            <a:ext cx="2092074" cy="2053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fbeelding 1"/>
          <p:cNvPicPr>
            <a:picLocks noChangeAspect="1"/>
          </p:cNvPicPr>
          <p:nvPr/>
        </p:nvPicPr>
        <p:blipFill>
          <a:blip r:embed="rId4">
            <a:extLst>
              <a:ext uri="{28A0092B-C50C-407E-A947-70E740481C1C}">
                <a14:useLocalDpi xmlns:a14="http://schemas.microsoft.com/office/drawing/2010/main" val="0"/>
              </a:ext>
            </a:extLst>
          </a:blip>
          <a:srcRect l="22977" t="56320" r="1414" b="23212"/>
          <a:stretch>
            <a:fillRect/>
          </a:stretch>
        </p:blipFill>
        <p:spPr bwMode="auto">
          <a:xfrm>
            <a:off x="3779912" y="5348792"/>
            <a:ext cx="5080545" cy="8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512285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p:cNvSpPr>
            <a:spLocks noGrp="1"/>
          </p:cNvSpPr>
          <p:nvPr>
            <p:ph type="body" sz="quarter" idx="10"/>
          </p:nvPr>
        </p:nvSpPr>
        <p:spPr/>
        <p:txBody>
          <a:bodyPr/>
          <a:lstStyle/>
          <a:p>
            <a:r>
              <a:rPr lang="en-US" altLang="nl-NL" dirty="0"/>
              <a:t>Influence on Grain Strength</a:t>
            </a:r>
            <a:endParaRPr lang="nl-NL" dirty="0"/>
          </a:p>
        </p:txBody>
      </p:sp>
      <p:sp>
        <p:nvSpPr>
          <p:cNvPr id="9" name="Rectangle 3"/>
          <p:cNvSpPr txBox="1">
            <a:spLocks noChangeArrowheads="1"/>
          </p:cNvSpPr>
          <p:nvPr/>
        </p:nvSpPr>
        <p:spPr>
          <a:xfrm>
            <a:off x="457200" y="1988840"/>
            <a:ext cx="8229600"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altLang="nl-NL" dirty="0"/>
              <a:t>Soft granule is more sensitive for damages</a:t>
            </a:r>
          </a:p>
          <a:p>
            <a:r>
              <a:rPr lang="en-US" altLang="nl-NL" dirty="0"/>
              <a:t>Coating</a:t>
            </a:r>
          </a:p>
          <a:p>
            <a:r>
              <a:rPr lang="en-US" altLang="nl-NL" dirty="0"/>
              <a:t>Working width: gives energy to the granule</a:t>
            </a:r>
          </a:p>
          <a:p>
            <a:r>
              <a:rPr lang="en-US" altLang="nl-NL" dirty="0"/>
              <a:t>Every change of direction: additional impact and resistance</a:t>
            </a:r>
          </a:p>
          <a:p>
            <a:r>
              <a:rPr lang="en-US" altLang="nl-NL" dirty="0"/>
              <a:t>Additional resistance: also additional wearing</a:t>
            </a:r>
          </a:p>
          <a:p>
            <a:r>
              <a:rPr lang="en-US" altLang="nl-NL" dirty="0"/>
              <a:t>Rough surface: additional resistance</a:t>
            </a: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1520" y="4389693"/>
            <a:ext cx="2576030" cy="1652828"/>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915816" y="4403254"/>
            <a:ext cx="2575470" cy="1639267"/>
          </a:xfrm>
          <a:prstGeom prst="rect">
            <a:avLst/>
          </a:prstGeom>
        </p:spPr>
      </p:pic>
      <p:pic>
        <p:nvPicPr>
          <p:cNvPr id="4" name="Picture 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837581" y="4452559"/>
            <a:ext cx="2853975" cy="1113253"/>
          </a:xfrm>
          <a:prstGeom prst="rect">
            <a:avLst/>
          </a:prstGeom>
        </p:spPr>
      </p:pic>
    </p:spTree>
    <p:extLst>
      <p:ext uri="{BB962C8B-B14F-4D97-AF65-F5344CB8AC3E}">
        <p14:creationId xmlns:p14="http://schemas.microsoft.com/office/powerpoint/2010/main" val="5394143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jdelijke aanduiding voor tekst 4"/>
          <p:cNvSpPr>
            <a:spLocks noGrp="1"/>
          </p:cNvSpPr>
          <p:nvPr>
            <p:ph type="body" sz="quarter" idx="10"/>
          </p:nvPr>
        </p:nvSpPr>
        <p:spPr/>
        <p:txBody>
          <a:bodyPr/>
          <a:lstStyle/>
          <a:p>
            <a:r>
              <a:rPr lang="en-US" altLang="nl-NL" dirty="0"/>
              <a:t>Example of Influence on </a:t>
            </a:r>
            <a:r>
              <a:rPr lang="en-US" altLang="nl-NL" dirty="0" smtClean="0"/>
              <a:t>Distribution </a:t>
            </a:r>
            <a:endParaRPr lang="nl-NL" dirty="0"/>
          </a:p>
        </p:txBody>
      </p:sp>
      <p:sp>
        <p:nvSpPr>
          <p:cNvPr id="9" name="Rectangle 3"/>
          <p:cNvSpPr txBox="1">
            <a:spLocks noChangeArrowheads="1"/>
          </p:cNvSpPr>
          <p:nvPr/>
        </p:nvSpPr>
        <p:spPr>
          <a:xfrm>
            <a:off x="457200" y="1988840"/>
            <a:ext cx="8229600"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altLang="nl-NL" b="1" dirty="0" smtClean="0"/>
              <a:t>Three times ‘the same’ </a:t>
            </a:r>
            <a:r>
              <a:rPr lang="en-US" altLang="nl-NL" b="1" dirty="0" err="1" smtClean="0"/>
              <a:t>fertiliser</a:t>
            </a:r>
            <a:endParaRPr lang="en-US" altLang="nl-NL" b="1" dirty="0" smtClean="0"/>
          </a:p>
          <a:p>
            <a:pPr marL="819150" lvl="1" indent="-285750">
              <a:buFont typeface="Arial" panose="020B0604020202020204" pitchFamily="34" charset="0"/>
              <a:buChar char="•"/>
              <a:defRPr/>
            </a:pPr>
            <a:r>
              <a:rPr lang="en-US" altLang="nl-NL" dirty="0"/>
              <a:t>KAS 0-15-80-5 with correct settings</a:t>
            </a:r>
          </a:p>
          <a:p>
            <a:pPr marL="819150" lvl="1" indent="-285750">
              <a:buFont typeface="Arial" panose="020B0604020202020204" pitchFamily="34" charset="0"/>
              <a:buChar char="•"/>
              <a:defRPr/>
            </a:pPr>
            <a:r>
              <a:rPr lang="en-US" altLang="nl-NL" dirty="0"/>
              <a:t>KAS 10-30-60-0, but kept the same setting as for KAS 0-15-80-5 </a:t>
            </a:r>
          </a:p>
          <a:p>
            <a:pPr marL="819150" lvl="1" indent="-285750">
              <a:buFont typeface="Arial" panose="020B0604020202020204" pitchFamily="34" charset="0"/>
              <a:buChar char="•"/>
              <a:defRPr/>
            </a:pPr>
            <a:r>
              <a:rPr lang="en-US" altLang="nl-NL" dirty="0"/>
              <a:t>KAS 15-55-30-0, but kept the same setting as for KAS 0-15-80-5 </a:t>
            </a:r>
          </a:p>
          <a:p>
            <a:pPr lvl="1"/>
            <a:endParaRPr lang="en-US" altLang="nl-NL" dirty="0"/>
          </a:p>
        </p:txBody>
      </p:sp>
      <p:pic>
        <p:nvPicPr>
          <p:cNvPr id="10"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971600" y="3563888"/>
            <a:ext cx="3777136" cy="25155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24319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4"/>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30" y="4419600"/>
            <a:ext cx="4829175" cy="219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2" name="Rectangle 2"/>
          <p:cNvSpPr>
            <a:spLocks noGrp="1" noChangeArrowheads="1"/>
          </p:cNvSpPr>
          <p:nvPr>
            <p:ph type="title"/>
          </p:nvPr>
        </p:nvSpPr>
        <p:spPr/>
        <p:txBody>
          <a:bodyPr/>
          <a:lstStyle/>
          <a:p>
            <a:endParaRPr lang="en-US" altLang="nl-NL"/>
          </a:p>
        </p:txBody>
      </p:sp>
      <p:sp>
        <p:nvSpPr>
          <p:cNvPr id="5123" name="Rectangle 3"/>
          <p:cNvSpPr>
            <a:spLocks noGrp="1" noChangeArrowheads="1"/>
          </p:cNvSpPr>
          <p:nvPr>
            <p:ph type="body" idx="1"/>
          </p:nvPr>
        </p:nvSpPr>
        <p:spPr/>
        <p:txBody>
          <a:bodyPr/>
          <a:lstStyle/>
          <a:p>
            <a:endParaRPr lang="en-US" altLang="nl-NL" dirty="0"/>
          </a:p>
        </p:txBody>
      </p:sp>
      <p:pic>
        <p:nvPicPr>
          <p:cNvPr id="4"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643" y="0"/>
            <a:ext cx="4689475"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7462" y="2133600"/>
            <a:ext cx="4737100" cy="215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10"/>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l="-1"/>
          <a:stretch/>
        </p:blipFill>
        <p:spPr bwMode="auto">
          <a:xfrm>
            <a:off x="3995936" y="260648"/>
            <a:ext cx="5148064" cy="161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11"/>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3962400" y="2419350"/>
            <a:ext cx="5181600" cy="161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12"/>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3886200" y="4653136"/>
            <a:ext cx="5181600" cy="161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kstvak 10"/>
          <p:cNvSpPr txBox="1">
            <a:spLocks noChangeArrowheads="1"/>
          </p:cNvSpPr>
          <p:nvPr/>
        </p:nvSpPr>
        <p:spPr bwMode="auto">
          <a:xfrm>
            <a:off x="7236296" y="6167809"/>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8,5%</a:t>
            </a:r>
          </a:p>
        </p:txBody>
      </p:sp>
      <p:sp>
        <p:nvSpPr>
          <p:cNvPr id="10" name="Tekstvak 10"/>
          <p:cNvSpPr txBox="1">
            <a:spLocks noChangeArrowheads="1"/>
          </p:cNvSpPr>
          <p:nvPr/>
        </p:nvSpPr>
        <p:spPr bwMode="auto">
          <a:xfrm>
            <a:off x="7312496" y="3867745"/>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8,4%</a:t>
            </a:r>
          </a:p>
        </p:txBody>
      </p:sp>
      <p:sp>
        <p:nvSpPr>
          <p:cNvPr id="11" name="Tekstvak 10"/>
          <p:cNvSpPr txBox="1">
            <a:spLocks noChangeArrowheads="1"/>
          </p:cNvSpPr>
          <p:nvPr/>
        </p:nvSpPr>
        <p:spPr bwMode="auto">
          <a:xfrm>
            <a:off x="7312496" y="1700808"/>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5,4%</a:t>
            </a:r>
          </a:p>
        </p:txBody>
      </p:sp>
      <p:sp>
        <p:nvSpPr>
          <p:cNvPr id="12" name="Tekstvak 10"/>
          <p:cNvSpPr txBox="1">
            <a:spLocks noChangeArrowheads="1"/>
          </p:cNvSpPr>
          <p:nvPr/>
        </p:nvSpPr>
        <p:spPr bwMode="auto">
          <a:xfrm>
            <a:off x="152400" y="4572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24m</a:t>
            </a:r>
          </a:p>
        </p:txBody>
      </p:sp>
      <p:sp>
        <p:nvSpPr>
          <p:cNvPr id="13" name="Tekstvak 10"/>
          <p:cNvSpPr txBox="1">
            <a:spLocks noChangeArrowheads="1"/>
          </p:cNvSpPr>
          <p:nvPr/>
        </p:nvSpPr>
        <p:spPr bwMode="auto">
          <a:xfrm>
            <a:off x="152400" y="25146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33m</a:t>
            </a:r>
          </a:p>
        </p:txBody>
      </p:sp>
      <p:sp>
        <p:nvSpPr>
          <p:cNvPr id="14" name="Tekstvak 10"/>
          <p:cNvSpPr txBox="1">
            <a:spLocks noChangeArrowheads="1"/>
          </p:cNvSpPr>
          <p:nvPr/>
        </p:nvSpPr>
        <p:spPr bwMode="auto">
          <a:xfrm>
            <a:off x="125413" y="48006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39m</a:t>
            </a:r>
          </a:p>
        </p:txBody>
      </p:sp>
      <p:sp>
        <p:nvSpPr>
          <p:cNvPr id="15" name="Tekstvak 4"/>
          <p:cNvSpPr txBox="1">
            <a:spLocks noChangeArrowheads="1"/>
          </p:cNvSpPr>
          <p:nvPr/>
        </p:nvSpPr>
        <p:spPr bwMode="auto">
          <a:xfrm>
            <a:off x="4689475" y="0"/>
            <a:ext cx="4454525" cy="368300"/>
          </a:xfrm>
          <a:prstGeom prst="rect">
            <a:avLst/>
          </a:prstGeom>
          <a:solidFill>
            <a:srgbClr val="0C3451"/>
          </a:solidFill>
          <a:ln>
            <a:noFill/>
          </a:ln>
        </p:spPr>
        <p:txBody>
          <a:bodyPr wrap="square">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800" dirty="0">
                <a:solidFill>
                  <a:schemeClr val="bg1"/>
                </a:solidFill>
              </a:rPr>
              <a:t>KAS </a:t>
            </a:r>
            <a:r>
              <a:rPr lang="nl-NL" altLang="nl-NL" sz="1800" dirty="0" smtClean="0">
                <a:solidFill>
                  <a:schemeClr val="bg1"/>
                </a:solidFill>
              </a:rPr>
              <a:t>0-15-80-5 </a:t>
            </a:r>
            <a:r>
              <a:rPr lang="nl-NL" altLang="nl-NL" sz="1800" dirty="0" err="1" smtClean="0">
                <a:solidFill>
                  <a:schemeClr val="bg1"/>
                </a:solidFill>
              </a:rPr>
              <a:t>with</a:t>
            </a:r>
            <a:r>
              <a:rPr lang="nl-NL" altLang="nl-NL" sz="1800" dirty="0" smtClean="0">
                <a:solidFill>
                  <a:schemeClr val="bg1"/>
                </a:solidFill>
              </a:rPr>
              <a:t> correct </a:t>
            </a:r>
            <a:r>
              <a:rPr lang="nl-NL" altLang="nl-NL" sz="1800" dirty="0" err="1" smtClean="0">
                <a:solidFill>
                  <a:schemeClr val="bg1"/>
                </a:solidFill>
              </a:rPr>
              <a:t>settings</a:t>
            </a:r>
            <a:endParaRPr lang="nl-NL" altLang="nl-NL" sz="1800" dirty="0">
              <a:solidFill>
                <a:schemeClr val="bg1"/>
              </a:solidFill>
            </a:endParaRPr>
          </a:p>
        </p:txBody>
      </p:sp>
    </p:spTree>
    <p:extLst>
      <p:ext uri="{BB962C8B-B14F-4D97-AF65-F5344CB8AC3E}">
        <p14:creationId xmlns:p14="http://schemas.microsoft.com/office/powerpoint/2010/main" val="40249976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763" y="4356100"/>
            <a:ext cx="4719637" cy="2147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763" y="2286000"/>
            <a:ext cx="4719637" cy="2147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886200" y="2562225"/>
            <a:ext cx="5208588"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0" y="-11607"/>
            <a:ext cx="4719637" cy="2147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8"/>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4020410" y="184150"/>
            <a:ext cx="5114925" cy="1598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2"/>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3810000" y="4529138"/>
            <a:ext cx="5257800" cy="1643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kstvak 12"/>
          <p:cNvSpPr txBox="1">
            <a:spLocks noChangeArrowheads="1"/>
          </p:cNvSpPr>
          <p:nvPr/>
        </p:nvSpPr>
        <p:spPr bwMode="auto">
          <a:xfrm>
            <a:off x="7360096" y="6062663"/>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18,1%</a:t>
            </a:r>
          </a:p>
        </p:txBody>
      </p:sp>
      <p:sp>
        <p:nvSpPr>
          <p:cNvPr id="12" name="Tekstvak 10"/>
          <p:cNvSpPr txBox="1">
            <a:spLocks noChangeArrowheads="1"/>
          </p:cNvSpPr>
          <p:nvPr/>
        </p:nvSpPr>
        <p:spPr bwMode="auto">
          <a:xfrm>
            <a:off x="7391400" y="4081463"/>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15,9%</a:t>
            </a:r>
          </a:p>
        </p:txBody>
      </p:sp>
      <p:sp>
        <p:nvSpPr>
          <p:cNvPr id="13" name="Tekstvak 10"/>
          <p:cNvSpPr txBox="1">
            <a:spLocks noChangeArrowheads="1"/>
          </p:cNvSpPr>
          <p:nvPr/>
        </p:nvSpPr>
        <p:spPr bwMode="auto">
          <a:xfrm>
            <a:off x="7391400" y="1643063"/>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6,3%</a:t>
            </a:r>
          </a:p>
        </p:txBody>
      </p:sp>
      <p:sp>
        <p:nvSpPr>
          <p:cNvPr id="14" name="Tekstvak 10"/>
          <p:cNvSpPr txBox="1">
            <a:spLocks noChangeArrowheads="1"/>
          </p:cNvSpPr>
          <p:nvPr/>
        </p:nvSpPr>
        <p:spPr bwMode="auto">
          <a:xfrm>
            <a:off x="152400" y="4572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24m</a:t>
            </a:r>
          </a:p>
        </p:txBody>
      </p:sp>
      <p:sp>
        <p:nvSpPr>
          <p:cNvPr id="15" name="Tekstvak 10"/>
          <p:cNvSpPr txBox="1">
            <a:spLocks noChangeArrowheads="1"/>
          </p:cNvSpPr>
          <p:nvPr/>
        </p:nvSpPr>
        <p:spPr bwMode="auto">
          <a:xfrm>
            <a:off x="152400" y="25146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33m</a:t>
            </a:r>
          </a:p>
        </p:txBody>
      </p:sp>
      <p:sp>
        <p:nvSpPr>
          <p:cNvPr id="16" name="Tekstvak 10"/>
          <p:cNvSpPr txBox="1">
            <a:spLocks noChangeArrowheads="1"/>
          </p:cNvSpPr>
          <p:nvPr/>
        </p:nvSpPr>
        <p:spPr bwMode="auto">
          <a:xfrm>
            <a:off x="125413" y="48006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39m</a:t>
            </a:r>
          </a:p>
        </p:txBody>
      </p:sp>
      <p:sp>
        <p:nvSpPr>
          <p:cNvPr id="17" name="Tekstvak 18"/>
          <p:cNvSpPr txBox="1">
            <a:spLocks noChangeArrowheads="1"/>
          </p:cNvSpPr>
          <p:nvPr/>
        </p:nvSpPr>
        <p:spPr bwMode="auto">
          <a:xfrm>
            <a:off x="5334000" y="6350"/>
            <a:ext cx="35052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800">
                <a:solidFill>
                  <a:schemeClr val="tx2"/>
                </a:solidFill>
              </a:rPr>
              <a:t> 10-30-60-0</a:t>
            </a:r>
          </a:p>
        </p:txBody>
      </p:sp>
      <p:cxnSp>
        <p:nvCxnSpPr>
          <p:cNvPr id="18" name="Rechte verbindingslijn met pijl 2"/>
          <p:cNvCxnSpPr>
            <a:cxnSpLocks noChangeShapeType="1"/>
          </p:cNvCxnSpPr>
          <p:nvPr/>
        </p:nvCxnSpPr>
        <p:spPr bwMode="auto">
          <a:xfrm>
            <a:off x="5334000" y="2362200"/>
            <a:ext cx="0" cy="762000"/>
          </a:xfrm>
          <a:prstGeom prst="straightConnector1">
            <a:avLst/>
          </a:prstGeom>
          <a:noFill/>
          <a:ln w="12700" algn="ctr">
            <a:solidFill>
              <a:srgbClr val="FF0000"/>
            </a:solidFill>
            <a:round/>
            <a:headEnd/>
            <a:tailEnd type="arrow" w="med" len="med"/>
          </a:ln>
          <a:extLst>
            <a:ext uri="{909E8E84-426E-40DD-AFC4-6F175D3DCCD1}">
              <a14:hiddenFill xmlns:a14="http://schemas.microsoft.com/office/drawing/2010/main">
                <a:noFill/>
              </a14:hiddenFill>
            </a:ext>
          </a:extLst>
        </p:spPr>
      </p:cxnSp>
      <p:cxnSp>
        <p:nvCxnSpPr>
          <p:cNvPr id="19" name="Rechte verbindingslijn met pijl 17"/>
          <p:cNvCxnSpPr>
            <a:cxnSpLocks noChangeShapeType="1"/>
          </p:cNvCxnSpPr>
          <p:nvPr/>
        </p:nvCxnSpPr>
        <p:spPr bwMode="auto">
          <a:xfrm>
            <a:off x="5105400" y="4191000"/>
            <a:ext cx="0" cy="762000"/>
          </a:xfrm>
          <a:prstGeom prst="straightConnector1">
            <a:avLst/>
          </a:prstGeom>
          <a:noFill/>
          <a:ln w="12700" algn="ctr">
            <a:solidFill>
              <a:srgbClr val="FF0000"/>
            </a:solidFill>
            <a:round/>
            <a:headEnd/>
            <a:tailEnd type="arrow" w="med" len="med"/>
          </a:ln>
          <a:extLst>
            <a:ext uri="{909E8E84-426E-40DD-AFC4-6F175D3DCCD1}">
              <a14:hiddenFill xmlns:a14="http://schemas.microsoft.com/office/drawing/2010/main">
                <a:noFill/>
              </a14:hiddenFill>
            </a:ext>
          </a:extLst>
        </p:spPr>
      </p:cxnSp>
      <p:sp>
        <p:nvSpPr>
          <p:cNvPr id="20" name="Tekstvak 4"/>
          <p:cNvSpPr txBox="1">
            <a:spLocks noChangeArrowheads="1"/>
          </p:cNvSpPr>
          <p:nvPr/>
        </p:nvSpPr>
        <p:spPr bwMode="auto">
          <a:xfrm>
            <a:off x="4689475" y="0"/>
            <a:ext cx="4454525" cy="646331"/>
          </a:xfrm>
          <a:prstGeom prst="rect">
            <a:avLst/>
          </a:prstGeom>
          <a:solidFill>
            <a:srgbClr val="0C3451"/>
          </a:solidFill>
          <a:ln>
            <a:solidFill>
              <a:srgbClr val="0C3451"/>
            </a:solidFill>
          </a:ln>
        </p:spPr>
        <p:txBody>
          <a:bodyPr wrap="square">
            <a:spAutoFit/>
          </a:bodyPr>
          <a:lstStyle>
            <a:defPPr>
              <a:defRPr lang="en-GB"/>
            </a:defPPr>
            <a:lvl1pPr eaLnBrk="1" hangingPunct="1">
              <a:buFontTx/>
              <a:buNone/>
              <a:defRPr sz="1800">
                <a:solidFill>
                  <a:schemeClr val="tx2"/>
                </a:solidFill>
                <a:ea typeface="Geneva"/>
                <a:cs typeface="Geneva"/>
              </a:defRPr>
            </a:lvl1pPr>
            <a:lvl2pPr marL="742950" indent="-285750" eaLnBrk="0" hangingPunct="0">
              <a:spcBef>
                <a:spcPct val="20000"/>
              </a:spcBef>
              <a:buFont typeface="Wingdings" pitchFamily="2" charset="2"/>
              <a:defRPr>
                <a:ea typeface="Geneva"/>
                <a:cs typeface="Geneva"/>
              </a:defRPr>
            </a:lvl2pPr>
            <a:lvl3pPr marL="1143000" indent="-228600" eaLnBrk="0" hangingPunct="0">
              <a:spcBef>
                <a:spcPct val="20000"/>
              </a:spcBef>
              <a:defRPr sz="1600">
                <a:ea typeface="Geneva"/>
                <a:cs typeface="Geneva"/>
              </a:defRPr>
            </a:lvl3pPr>
            <a:lvl4pPr marL="1600200" indent="-228600" eaLnBrk="0" hangingPunct="0">
              <a:spcBef>
                <a:spcPct val="20000"/>
              </a:spcBef>
              <a:buFont typeface="Arial" pitchFamily="34" charset="0"/>
              <a:buChar char="»"/>
              <a:defRPr sz="1600">
                <a:ea typeface="Geneva"/>
                <a:cs typeface="Geneva"/>
              </a:defRPr>
            </a:lvl4pPr>
            <a:lvl5pPr marL="2057400" indent="-228600" eaLnBrk="0" hangingPunct="0">
              <a:spcBef>
                <a:spcPct val="20000"/>
              </a:spcBef>
              <a:buChar char="–"/>
              <a:defRPr sz="1600">
                <a:ea typeface="Geneva"/>
                <a:cs typeface="Geneva"/>
              </a:defRPr>
            </a:lvl5pPr>
            <a:lvl6pPr marL="2514600" indent="-228600" eaLnBrk="0" fontAlgn="base" hangingPunct="0">
              <a:spcBef>
                <a:spcPct val="20000"/>
              </a:spcBef>
              <a:spcAft>
                <a:spcPct val="0"/>
              </a:spcAft>
              <a:buChar char="–"/>
              <a:defRPr sz="1600">
                <a:ea typeface="Geneva"/>
                <a:cs typeface="Geneva"/>
              </a:defRPr>
            </a:lvl6pPr>
            <a:lvl7pPr marL="2971800" indent="-228600" eaLnBrk="0" fontAlgn="base" hangingPunct="0">
              <a:spcBef>
                <a:spcPct val="20000"/>
              </a:spcBef>
              <a:spcAft>
                <a:spcPct val="0"/>
              </a:spcAft>
              <a:buChar char="–"/>
              <a:defRPr sz="1600">
                <a:ea typeface="Geneva"/>
                <a:cs typeface="Geneva"/>
              </a:defRPr>
            </a:lvl7pPr>
            <a:lvl8pPr marL="3429000" indent="-228600" eaLnBrk="0" fontAlgn="base" hangingPunct="0">
              <a:spcBef>
                <a:spcPct val="20000"/>
              </a:spcBef>
              <a:spcAft>
                <a:spcPct val="0"/>
              </a:spcAft>
              <a:buChar char="–"/>
              <a:defRPr sz="1600">
                <a:ea typeface="Geneva"/>
                <a:cs typeface="Geneva"/>
              </a:defRPr>
            </a:lvl8pPr>
            <a:lvl9pPr marL="3886200" indent="-228600" eaLnBrk="0" fontAlgn="base" hangingPunct="0">
              <a:spcBef>
                <a:spcPct val="20000"/>
              </a:spcBef>
              <a:spcAft>
                <a:spcPct val="0"/>
              </a:spcAft>
              <a:buChar char="–"/>
              <a:defRPr sz="1600">
                <a:ea typeface="Geneva"/>
                <a:cs typeface="Geneva"/>
              </a:defRPr>
            </a:lvl9pPr>
          </a:lstStyle>
          <a:p>
            <a:r>
              <a:rPr lang="nl-NL" altLang="nl-NL" dirty="0">
                <a:solidFill>
                  <a:schemeClr val="bg1"/>
                </a:solidFill>
              </a:rPr>
              <a:t>KAS </a:t>
            </a:r>
            <a:r>
              <a:rPr lang="nl-NL" altLang="nl-NL" dirty="0" smtClean="0">
                <a:solidFill>
                  <a:schemeClr val="bg1"/>
                </a:solidFill>
              </a:rPr>
              <a:t>10-30-60-0 </a:t>
            </a:r>
            <a:r>
              <a:rPr lang="nl-NL" altLang="nl-NL" dirty="0">
                <a:solidFill>
                  <a:schemeClr val="bg1"/>
                </a:solidFill>
                <a:ea typeface="Geneva" charset="-128"/>
              </a:rPr>
              <a:t>but </a:t>
            </a:r>
            <a:r>
              <a:rPr lang="nl-NL" altLang="nl-NL" dirty="0" err="1">
                <a:solidFill>
                  <a:schemeClr val="bg1"/>
                </a:solidFill>
                <a:ea typeface="Geneva" charset="-128"/>
              </a:rPr>
              <a:t>kept</a:t>
            </a:r>
            <a:r>
              <a:rPr lang="nl-NL" altLang="nl-NL" dirty="0">
                <a:solidFill>
                  <a:schemeClr val="bg1"/>
                </a:solidFill>
                <a:ea typeface="Geneva" charset="-128"/>
              </a:rPr>
              <a:t> </a:t>
            </a:r>
            <a:r>
              <a:rPr lang="nl-NL" altLang="nl-NL" dirty="0" err="1">
                <a:solidFill>
                  <a:schemeClr val="bg1"/>
                </a:solidFill>
                <a:ea typeface="Geneva" charset="-128"/>
              </a:rPr>
              <a:t>same</a:t>
            </a:r>
            <a:r>
              <a:rPr lang="nl-NL" altLang="nl-NL" dirty="0">
                <a:solidFill>
                  <a:schemeClr val="bg1"/>
                </a:solidFill>
                <a:ea typeface="Geneva" charset="-128"/>
              </a:rPr>
              <a:t> </a:t>
            </a:r>
            <a:r>
              <a:rPr lang="nl-NL" altLang="nl-NL" dirty="0" err="1">
                <a:solidFill>
                  <a:schemeClr val="bg1"/>
                </a:solidFill>
                <a:ea typeface="Geneva" charset="-128"/>
              </a:rPr>
              <a:t>settings</a:t>
            </a:r>
            <a:r>
              <a:rPr lang="nl-NL" altLang="nl-NL" dirty="0">
                <a:solidFill>
                  <a:schemeClr val="bg1"/>
                </a:solidFill>
                <a:ea typeface="Geneva" charset="-128"/>
              </a:rPr>
              <a:t> as KAS </a:t>
            </a:r>
            <a:r>
              <a:rPr lang="nl-NL" altLang="nl-NL" dirty="0" smtClean="0">
                <a:solidFill>
                  <a:schemeClr val="bg1"/>
                </a:solidFill>
                <a:ea typeface="Geneva" charset="-128"/>
              </a:rPr>
              <a:t>0-15-80-5</a:t>
            </a:r>
            <a:endParaRPr lang="nl-NL" altLang="nl-NL" dirty="0">
              <a:solidFill>
                <a:schemeClr val="bg1"/>
              </a:solidFill>
              <a:ea typeface="Geneva" charset="-128"/>
            </a:endParaRPr>
          </a:p>
        </p:txBody>
      </p:sp>
    </p:spTree>
    <p:extLst>
      <p:ext uri="{BB962C8B-B14F-4D97-AF65-F5344CB8AC3E}">
        <p14:creationId xmlns:p14="http://schemas.microsoft.com/office/powerpoint/2010/main" val="8840489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endParaRPr lang="en-US" altLang="nl-NL"/>
          </a:p>
        </p:txBody>
      </p:sp>
      <p:sp>
        <p:nvSpPr>
          <p:cNvPr id="5123" name="Rectangle 3"/>
          <p:cNvSpPr>
            <a:spLocks noGrp="1" noChangeArrowheads="1"/>
          </p:cNvSpPr>
          <p:nvPr>
            <p:ph type="body" idx="1"/>
          </p:nvPr>
        </p:nvSpPr>
        <p:spPr/>
        <p:txBody>
          <a:bodyPr/>
          <a:lstStyle/>
          <a:p>
            <a:endParaRPr lang="en-US" altLang="nl-NL"/>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4375150"/>
            <a:ext cx="4876800" cy="2219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2170113"/>
            <a:ext cx="4953000" cy="225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343400" y="2544763"/>
            <a:ext cx="4779963" cy="1493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5"/>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588" y="0"/>
            <a:ext cx="4954588" cy="225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r="1035"/>
          <a:stretch/>
        </p:blipFill>
        <p:spPr bwMode="auto">
          <a:xfrm>
            <a:off x="4267200" y="332656"/>
            <a:ext cx="4876800" cy="153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7"/>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4495800" y="4724400"/>
            <a:ext cx="4602163" cy="1438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kstvak 10"/>
          <p:cNvSpPr txBox="1">
            <a:spLocks noChangeArrowheads="1"/>
          </p:cNvSpPr>
          <p:nvPr/>
        </p:nvSpPr>
        <p:spPr bwMode="auto">
          <a:xfrm>
            <a:off x="7360096" y="6062663"/>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27,4%</a:t>
            </a:r>
          </a:p>
        </p:txBody>
      </p:sp>
      <p:sp>
        <p:nvSpPr>
          <p:cNvPr id="12" name="Tekstvak 10"/>
          <p:cNvSpPr txBox="1">
            <a:spLocks noChangeArrowheads="1"/>
          </p:cNvSpPr>
          <p:nvPr/>
        </p:nvSpPr>
        <p:spPr bwMode="auto">
          <a:xfrm>
            <a:off x="7391400" y="3933056"/>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20,4%</a:t>
            </a:r>
          </a:p>
        </p:txBody>
      </p:sp>
      <p:sp>
        <p:nvSpPr>
          <p:cNvPr id="13" name="Tekstvak 10"/>
          <p:cNvSpPr txBox="1">
            <a:spLocks noChangeArrowheads="1"/>
          </p:cNvSpPr>
          <p:nvPr/>
        </p:nvSpPr>
        <p:spPr bwMode="auto">
          <a:xfrm>
            <a:off x="7391400" y="1700808"/>
            <a:ext cx="1676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CV= </a:t>
            </a:r>
            <a:r>
              <a:rPr lang="nl-NL" altLang="nl-NL" sz="1600" dirty="0">
                <a:solidFill>
                  <a:srgbClr val="FF0000"/>
                </a:solidFill>
              </a:rPr>
              <a:t>7,4%</a:t>
            </a:r>
          </a:p>
        </p:txBody>
      </p:sp>
      <p:sp>
        <p:nvSpPr>
          <p:cNvPr id="14" name="Tekstvak 10"/>
          <p:cNvSpPr txBox="1">
            <a:spLocks noChangeArrowheads="1"/>
          </p:cNvSpPr>
          <p:nvPr/>
        </p:nvSpPr>
        <p:spPr bwMode="auto">
          <a:xfrm>
            <a:off x="152400" y="4572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24m</a:t>
            </a:r>
          </a:p>
        </p:txBody>
      </p:sp>
      <p:sp>
        <p:nvSpPr>
          <p:cNvPr id="15" name="Tekstvak 10"/>
          <p:cNvSpPr txBox="1">
            <a:spLocks noChangeArrowheads="1"/>
          </p:cNvSpPr>
          <p:nvPr/>
        </p:nvSpPr>
        <p:spPr bwMode="auto">
          <a:xfrm>
            <a:off x="152400" y="25146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33m</a:t>
            </a:r>
          </a:p>
        </p:txBody>
      </p:sp>
      <p:sp>
        <p:nvSpPr>
          <p:cNvPr id="16" name="Tekstvak 10"/>
          <p:cNvSpPr txBox="1">
            <a:spLocks noChangeArrowheads="1"/>
          </p:cNvSpPr>
          <p:nvPr/>
        </p:nvSpPr>
        <p:spPr bwMode="auto">
          <a:xfrm>
            <a:off x="125413" y="4800600"/>
            <a:ext cx="16764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r>
              <a:rPr lang="nl-NL" altLang="nl-NL" sz="1600" dirty="0" smtClean="0">
                <a:solidFill>
                  <a:srgbClr val="FF0000"/>
                </a:solidFill>
              </a:rPr>
              <a:t>WW= </a:t>
            </a:r>
            <a:r>
              <a:rPr lang="nl-NL" altLang="nl-NL" sz="1600" dirty="0">
                <a:solidFill>
                  <a:srgbClr val="FF0000"/>
                </a:solidFill>
              </a:rPr>
              <a:t>39m</a:t>
            </a:r>
          </a:p>
        </p:txBody>
      </p:sp>
      <p:cxnSp>
        <p:nvCxnSpPr>
          <p:cNvPr id="18" name="Rechte verbindingslijn met pijl 15"/>
          <p:cNvCxnSpPr>
            <a:cxnSpLocks noChangeShapeType="1"/>
          </p:cNvCxnSpPr>
          <p:nvPr/>
        </p:nvCxnSpPr>
        <p:spPr bwMode="auto">
          <a:xfrm>
            <a:off x="5562600" y="2287588"/>
            <a:ext cx="0" cy="762000"/>
          </a:xfrm>
          <a:prstGeom prst="straightConnector1">
            <a:avLst/>
          </a:prstGeom>
          <a:noFill/>
          <a:ln w="12700" algn="ctr">
            <a:solidFill>
              <a:srgbClr val="FF0000"/>
            </a:solidFill>
            <a:round/>
            <a:headEnd/>
            <a:tailEnd type="arrow" w="med" len="med"/>
          </a:ln>
          <a:extLst>
            <a:ext uri="{909E8E84-426E-40DD-AFC4-6F175D3DCCD1}">
              <a14:hiddenFill xmlns:a14="http://schemas.microsoft.com/office/drawing/2010/main">
                <a:noFill/>
              </a14:hiddenFill>
            </a:ext>
          </a:extLst>
        </p:spPr>
      </p:cxnSp>
      <p:cxnSp>
        <p:nvCxnSpPr>
          <p:cNvPr id="19" name="Rechte verbindingslijn met pijl 16"/>
          <p:cNvCxnSpPr>
            <a:cxnSpLocks noChangeShapeType="1"/>
          </p:cNvCxnSpPr>
          <p:nvPr/>
        </p:nvCxnSpPr>
        <p:spPr bwMode="auto">
          <a:xfrm>
            <a:off x="5638800" y="4208463"/>
            <a:ext cx="0" cy="762000"/>
          </a:xfrm>
          <a:prstGeom prst="straightConnector1">
            <a:avLst/>
          </a:prstGeom>
          <a:noFill/>
          <a:ln w="12700" algn="ctr">
            <a:solidFill>
              <a:srgbClr val="FF0000"/>
            </a:solidFill>
            <a:round/>
            <a:headEnd/>
            <a:tailEnd type="arrow" w="med" len="med"/>
          </a:ln>
          <a:extLst>
            <a:ext uri="{909E8E84-426E-40DD-AFC4-6F175D3DCCD1}">
              <a14:hiddenFill xmlns:a14="http://schemas.microsoft.com/office/drawing/2010/main">
                <a:noFill/>
              </a14:hiddenFill>
            </a:ext>
          </a:extLst>
        </p:spPr>
      </p:cxnSp>
      <p:sp>
        <p:nvSpPr>
          <p:cNvPr id="20" name="Tekstvak 4"/>
          <p:cNvSpPr txBox="1">
            <a:spLocks noChangeArrowheads="1"/>
          </p:cNvSpPr>
          <p:nvPr/>
        </p:nvSpPr>
        <p:spPr bwMode="auto">
          <a:xfrm>
            <a:off x="4689475" y="0"/>
            <a:ext cx="4454525" cy="646331"/>
          </a:xfrm>
          <a:prstGeom prst="rect">
            <a:avLst/>
          </a:prstGeom>
          <a:solidFill>
            <a:srgbClr val="0C3451"/>
          </a:solidFill>
          <a:ln>
            <a:noFill/>
          </a:ln>
        </p:spPr>
        <p:txBody>
          <a:bodyPr wrap="square">
            <a:spAutoFit/>
          </a:bodyPr>
          <a:lstStyle>
            <a:defPPr>
              <a:defRPr lang="en-GB"/>
            </a:defPPr>
            <a:lvl1pPr eaLnBrk="1" hangingPunct="1">
              <a:buFontTx/>
              <a:buNone/>
              <a:defRPr sz="1800">
                <a:solidFill>
                  <a:schemeClr val="tx2"/>
                </a:solidFill>
                <a:ea typeface="Geneva"/>
                <a:cs typeface="Geneva"/>
              </a:defRPr>
            </a:lvl1pPr>
            <a:lvl2pPr marL="742950" indent="-285750" eaLnBrk="0" hangingPunct="0">
              <a:spcBef>
                <a:spcPct val="20000"/>
              </a:spcBef>
              <a:buFont typeface="Wingdings" pitchFamily="2" charset="2"/>
              <a:defRPr>
                <a:ea typeface="Geneva"/>
                <a:cs typeface="Geneva"/>
              </a:defRPr>
            </a:lvl2pPr>
            <a:lvl3pPr marL="1143000" indent="-228600" eaLnBrk="0" hangingPunct="0">
              <a:spcBef>
                <a:spcPct val="20000"/>
              </a:spcBef>
              <a:defRPr sz="1600">
                <a:ea typeface="Geneva"/>
                <a:cs typeface="Geneva"/>
              </a:defRPr>
            </a:lvl3pPr>
            <a:lvl4pPr marL="1600200" indent="-228600" eaLnBrk="0" hangingPunct="0">
              <a:spcBef>
                <a:spcPct val="20000"/>
              </a:spcBef>
              <a:buFont typeface="Arial" pitchFamily="34" charset="0"/>
              <a:buChar char="»"/>
              <a:defRPr sz="1600">
                <a:ea typeface="Geneva"/>
                <a:cs typeface="Geneva"/>
              </a:defRPr>
            </a:lvl4pPr>
            <a:lvl5pPr marL="2057400" indent="-228600" eaLnBrk="0" hangingPunct="0">
              <a:spcBef>
                <a:spcPct val="20000"/>
              </a:spcBef>
              <a:buChar char="–"/>
              <a:defRPr sz="1600">
                <a:ea typeface="Geneva"/>
                <a:cs typeface="Geneva"/>
              </a:defRPr>
            </a:lvl5pPr>
            <a:lvl6pPr marL="2514600" indent="-228600" eaLnBrk="0" fontAlgn="base" hangingPunct="0">
              <a:spcBef>
                <a:spcPct val="20000"/>
              </a:spcBef>
              <a:spcAft>
                <a:spcPct val="0"/>
              </a:spcAft>
              <a:buChar char="–"/>
              <a:defRPr sz="1600">
                <a:ea typeface="Geneva"/>
                <a:cs typeface="Geneva"/>
              </a:defRPr>
            </a:lvl6pPr>
            <a:lvl7pPr marL="2971800" indent="-228600" eaLnBrk="0" fontAlgn="base" hangingPunct="0">
              <a:spcBef>
                <a:spcPct val="20000"/>
              </a:spcBef>
              <a:spcAft>
                <a:spcPct val="0"/>
              </a:spcAft>
              <a:buChar char="–"/>
              <a:defRPr sz="1600">
                <a:ea typeface="Geneva"/>
                <a:cs typeface="Geneva"/>
              </a:defRPr>
            </a:lvl7pPr>
            <a:lvl8pPr marL="3429000" indent="-228600" eaLnBrk="0" fontAlgn="base" hangingPunct="0">
              <a:spcBef>
                <a:spcPct val="20000"/>
              </a:spcBef>
              <a:spcAft>
                <a:spcPct val="0"/>
              </a:spcAft>
              <a:buChar char="–"/>
              <a:defRPr sz="1600">
                <a:ea typeface="Geneva"/>
                <a:cs typeface="Geneva"/>
              </a:defRPr>
            </a:lvl8pPr>
            <a:lvl9pPr marL="3886200" indent="-228600" eaLnBrk="0" fontAlgn="base" hangingPunct="0">
              <a:spcBef>
                <a:spcPct val="20000"/>
              </a:spcBef>
              <a:spcAft>
                <a:spcPct val="0"/>
              </a:spcAft>
              <a:buChar char="–"/>
              <a:defRPr sz="1600">
                <a:ea typeface="Geneva"/>
                <a:cs typeface="Geneva"/>
              </a:defRPr>
            </a:lvl9pPr>
          </a:lstStyle>
          <a:p>
            <a:r>
              <a:rPr lang="nl-NL" altLang="nl-NL" dirty="0">
                <a:solidFill>
                  <a:schemeClr val="bg1"/>
                </a:solidFill>
              </a:rPr>
              <a:t>KAS </a:t>
            </a:r>
            <a:r>
              <a:rPr lang="nl-NL" altLang="nl-NL" dirty="0" smtClean="0">
                <a:solidFill>
                  <a:schemeClr val="bg1"/>
                </a:solidFill>
              </a:rPr>
              <a:t>15-55-30-0 </a:t>
            </a:r>
            <a:r>
              <a:rPr lang="nl-NL" altLang="nl-NL" dirty="0">
                <a:solidFill>
                  <a:schemeClr val="bg1"/>
                </a:solidFill>
                <a:ea typeface="Geneva" charset="-128"/>
              </a:rPr>
              <a:t>but </a:t>
            </a:r>
            <a:r>
              <a:rPr lang="nl-NL" altLang="nl-NL" dirty="0" err="1">
                <a:solidFill>
                  <a:schemeClr val="bg1"/>
                </a:solidFill>
                <a:ea typeface="Geneva" charset="-128"/>
              </a:rPr>
              <a:t>kept</a:t>
            </a:r>
            <a:r>
              <a:rPr lang="nl-NL" altLang="nl-NL" dirty="0">
                <a:solidFill>
                  <a:schemeClr val="bg1"/>
                </a:solidFill>
                <a:ea typeface="Geneva" charset="-128"/>
              </a:rPr>
              <a:t> </a:t>
            </a:r>
            <a:r>
              <a:rPr lang="nl-NL" altLang="nl-NL" dirty="0" err="1">
                <a:solidFill>
                  <a:schemeClr val="bg1"/>
                </a:solidFill>
                <a:ea typeface="Geneva" charset="-128"/>
              </a:rPr>
              <a:t>same</a:t>
            </a:r>
            <a:r>
              <a:rPr lang="nl-NL" altLang="nl-NL" dirty="0">
                <a:solidFill>
                  <a:schemeClr val="bg1"/>
                </a:solidFill>
                <a:ea typeface="Geneva" charset="-128"/>
              </a:rPr>
              <a:t> </a:t>
            </a:r>
            <a:r>
              <a:rPr lang="nl-NL" altLang="nl-NL" dirty="0" err="1">
                <a:solidFill>
                  <a:schemeClr val="bg1"/>
                </a:solidFill>
                <a:ea typeface="Geneva" charset="-128"/>
              </a:rPr>
              <a:t>settings</a:t>
            </a:r>
            <a:r>
              <a:rPr lang="nl-NL" altLang="nl-NL" dirty="0">
                <a:solidFill>
                  <a:schemeClr val="bg1"/>
                </a:solidFill>
                <a:ea typeface="Geneva" charset="-128"/>
              </a:rPr>
              <a:t> as KAS </a:t>
            </a:r>
            <a:r>
              <a:rPr lang="nl-NL" altLang="nl-NL" dirty="0" smtClean="0">
                <a:solidFill>
                  <a:schemeClr val="bg1"/>
                </a:solidFill>
                <a:ea typeface="Geneva" charset="-128"/>
              </a:rPr>
              <a:t>0-15-80-5</a:t>
            </a:r>
            <a:endParaRPr lang="nl-NL" altLang="nl-NL" dirty="0">
              <a:solidFill>
                <a:schemeClr val="bg1"/>
              </a:solidFill>
              <a:ea typeface="Geneva" charset="-128"/>
            </a:endParaRPr>
          </a:p>
        </p:txBody>
      </p:sp>
    </p:spTree>
    <p:extLst>
      <p:ext uri="{BB962C8B-B14F-4D97-AF65-F5344CB8AC3E}">
        <p14:creationId xmlns:p14="http://schemas.microsoft.com/office/powerpoint/2010/main" val="42225595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jdelijke aanduiding voor tekst 6"/>
          <p:cNvSpPr>
            <a:spLocks noGrp="1"/>
          </p:cNvSpPr>
          <p:nvPr>
            <p:ph type="body" sz="quarter" idx="10"/>
          </p:nvPr>
        </p:nvSpPr>
        <p:spPr/>
        <p:txBody>
          <a:bodyPr/>
          <a:lstStyle/>
          <a:p>
            <a:r>
              <a:rPr lang="en-US" altLang="nl-NL" dirty="0"/>
              <a:t>Conclusions from Those Spreading Patterns</a:t>
            </a:r>
            <a:endParaRPr lang="nl-NL" dirty="0"/>
          </a:p>
        </p:txBody>
      </p:sp>
      <p:sp>
        <p:nvSpPr>
          <p:cNvPr id="10" name="Rectangle 3"/>
          <p:cNvSpPr txBox="1">
            <a:spLocks noChangeArrowheads="1"/>
          </p:cNvSpPr>
          <p:nvPr/>
        </p:nvSpPr>
        <p:spPr>
          <a:xfrm>
            <a:off x="457200" y="1988840"/>
            <a:ext cx="8229600"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US" altLang="nl-NL" dirty="0"/>
              <a:t>Small distribution comes with the same setting less far (wide).</a:t>
            </a:r>
          </a:p>
          <a:p>
            <a:r>
              <a:rPr lang="en-US" altLang="nl-NL" dirty="0"/>
              <a:t>Due to this there is no </a:t>
            </a:r>
            <a:r>
              <a:rPr lang="en-US" altLang="nl-NL" dirty="0" err="1"/>
              <a:t>fertiliser</a:t>
            </a:r>
            <a:r>
              <a:rPr lang="en-US" altLang="nl-NL" dirty="0"/>
              <a:t> between the tramlines and there is not enough overlap.</a:t>
            </a:r>
          </a:p>
          <a:p>
            <a:r>
              <a:rPr lang="en-US" altLang="nl-NL" dirty="0"/>
              <a:t>How larger the working width, the bigger this effect is.</a:t>
            </a:r>
          </a:p>
          <a:p>
            <a:r>
              <a:rPr lang="en-US" altLang="nl-NL" dirty="0"/>
              <a:t>This does not always mean that it is not possible to spread smaller </a:t>
            </a:r>
            <a:r>
              <a:rPr lang="en-US" altLang="nl-NL" dirty="0" err="1"/>
              <a:t>fertiliser</a:t>
            </a:r>
            <a:r>
              <a:rPr lang="en-US" altLang="nl-NL" dirty="0"/>
              <a:t> on a specific working width; but that you need adjusted settings on a bigger working width to keep a good spreading pattern.</a:t>
            </a:r>
          </a:p>
          <a:p>
            <a:pPr marL="457200" lvl="1" indent="0"/>
            <a:r>
              <a:rPr lang="en-US" altLang="nl-NL" dirty="0"/>
              <a:t>-&gt; on smaller working widths the deviation is smaller or ‘invisible’</a:t>
            </a:r>
          </a:p>
          <a:p>
            <a:pPr marL="457200" lvl="1" indent="0"/>
            <a:r>
              <a:rPr lang="en-US" altLang="nl-NL" dirty="0"/>
              <a:t>-&gt; so on larger working widths the importance of selecting the correct distribution is getting more and more important.</a:t>
            </a:r>
          </a:p>
          <a:p>
            <a:r>
              <a:rPr lang="en-US" altLang="nl-NL" dirty="0"/>
              <a:t>Also when using GPS section control the spreading pattern and settings must be taken into account!</a:t>
            </a:r>
          </a:p>
        </p:txBody>
      </p:sp>
    </p:spTree>
    <p:extLst>
      <p:ext uri="{BB962C8B-B14F-4D97-AF65-F5344CB8AC3E}">
        <p14:creationId xmlns:p14="http://schemas.microsoft.com/office/powerpoint/2010/main" val="33113183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The RotaFlow </a:t>
            </a:r>
            <a:r>
              <a:rPr lang="nl-NL" altLang="nl-NL" dirty="0" smtClean="0"/>
              <a:t>Star </a:t>
            </a:r>
            <a:r>
              <a:rPr lang="nl-NL" altLang="nl-NL" dirty="0"/>
              <a:t>Checklist </a:t>
            </a:r>
            <a:r>
              <a:rPr lang="nl-NL" altLang="nl-NL" dirty="0" err="1"/>
              <a:t>for</a:t>
            </a:r>
            <a:r>
              <a:rPr lang="nl-NL" altLang="nl-NL" dirty="0"/>
              <a:t> Accurate </a:t>
            </a:r>
            <a:r>
              <a:rPr lang="nl-NL" altLang="nl-NL" dirty="0" err="1"/>
              <a:t>Spreading</a:t>
            </a:r>
            <a:endParaRPr lang="en-US" altLang="nl-NL" dirty="0"/>
          </a:p>
          <a:p>
            <a:pPr marL="0" indent="0" eaLnBrk="1" hangingPunct="1">
              <a:defRPr/>
            </a:pPr>
            <a:endParaRPr lang="nl-NL" dirty="0"/>
          </a:p>
        </p:txBody>
      </p:sp>
      <p:pic>
        <p:nvPicPr>
          <p:cNvPr id="179204" name="Picture 4" descr="Vic_RotaflowRO_07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8313" y="2492375"/>
            <a:ext cx="2303462" cy="3495675"/>
          </a:xfrm>
          <a:prstGeom prst="rect">
            <a:avLst/>
          </a:prstGeom>
          <a:noFill/>
          <a:ln>
            <a:noFill/>
          </a:ln>
          <a:effectLst>
            <a:outerShdw dist="107763" dir="2700000" algn="ctr" rotWithShape="0">
              <a:srgbClr val="80808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5" name="Text Box 5"/>
          <p:cNvSpPr txBox="1">
            <a:spLocks noChangeArrowheads="1"/>
          </p:cNvSpPr>
          <p:nvPr/>
        </p:nvSpPr>
        <p:spPr bwMode="auto">
          <a:xfrm>
            <a:off x="2982913" y="2492375"/>
            <a:ext cx="585787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2000" b="1" dirty="0">
                <a:solidFill>
                  <a:srgbClr val="FF0000"/>
                </a:solidFill>
              </a:rPr>
              <a:t>1</a:t>
            </a:r>
            <a:r>
              <a:rPr lang="en-US" altLang="nl-NL" sz="2000" b="1" dirty="0">
                <a:solidFill>
                  <a:srgbClr val="000000"/>
                </a:solidFill>
              </a:rPr>
              <a:t> Select </a:t>
            </a:r>
            <a:r>
              <a:rPr lang="en-US" altLang="nl-NL" sz="2000" b="1" dirty="0" err="1">
                <a:solidFill>
                  <a:srgbClr val="000000"/>
                </a:solidFill>
              </a:rPr>
              <a:t>fertiliser</a:t>
            </a:r>
            <a:r>
              <a:rPr lang="en-US" altLang="nl-NL" sz="2000" b="1" dirty="0">
                <a:solidFill>
                  <a:srgbClr val="000000"/>
                </a:solidFill>
              </a:rPr>
              <a:t> </a:t>
            </a:r>
            <a:r>
              <a:rPr lang="en-US" altLang="nl-NL" sz="2000" b="1" dirty="0" smtClean="0">
                <a:solidFill>
                  <a:srgbClr val="000000"/>
                </a:solidFill>
              </a:rPr>
              <a:t>type (shape)</a:t>
            </a:r>
            <a:endParaRPr lang="en-US" altLang="nl-NL" sz="2000" b="1" dirty="0">
              <a:solidFill>
                <a:srgbClr val="000000"/>
              </a:solidFill>
            </a:endParaRPr>
          </a:p>
          <a:p>
            <a:pPr eaLnBrk="1" hangingPunct="1"/>
            <a:endParaRPr lang="en-US" altLang="nl-NL" sz="2000" b="1" dirty="0">
              <a:solidFill>
                <a:srgbClr val="000000"/>
              </a:solidFill>
            </a:endParaRPr>
          </a:p>
          <a:p>
            <a:pPr eaLnBrk="1" hangingPunct="1"/>
            <a:r>
              <a:rPr lang="en-US" altLang="nl-NL" sz="2000" b="1" dirty="0">
                <a:solidFill>
                  <a:srgbClr val="FF0000"/>
                </a:solidFill>
              </a:rPr>
              <a:t>2</a:t>
            </a:r>
            <a:r>
              <a:rPr lang="en-US" altLang="nl-NL" sz="2000" b="1" dirty="0">
                <a:solidFill>
                  <a:srgbClr val="000000"/>
                </a:solidFill>
              </a:rPr>
              <a:t> Determine granule size and distribution</a:t>
            </a:r>
          </a:p>
          <a:p>
            <a:pPr eaLnBrk="1" hangingPunct="1"/>
            <a:endParaRPr lang="en-US" altLang="nl-NL" sz="2000" b="1" dirty="0">
              <a:solidFill>
                <a:srgbClr val="000000"/>
              </a:solidFill>
            </a:endParaRPr>
          </a:p>
          <a:p>
            <a:pPr eaLnBrk="1" hangingPunct="1"/>
            <a:r>
              <a:rPr lang="en-US" altLang="nl-NL" sz="2000" b="1" dirty="0">
                <a:solidFill>
                  <a:srgbClr val="FF0000"/>
                </a:solidFill>
              </a:rPr>
              <a:t>3</a:t>
            </a:r>
            <a:r>
              <a:rPr lang="en-US" altLang="nl-NL" sz="2000" b="1" dirty="0">
                <a:solidFill>
                  <a:srgbClr val="000000"/>
                </a:solidFill>
              </a:rPr>
              <a:t> Determine </a:t>
            </a:r>
            <a:r>
              <a:rPr lang="en-US" altLang="nl-NL" sz="2000" b="1" dirty="0" err="1">
                <a:solidFill>
                  <a:srgbClr val="000000"/>
                </a:solidFill>
              </a:rPr>
              <a:t>litre</a:t>
            </a:r>
            <a:r>
              <a:rPr lang="en-US" altLang="nl-NL" sz="2000" b="1" dirty="0">
                <a:solidFill>
                  <a:srgbClr val="000000"/>
                </a:solidFill>
              </a:rPr>
              <a:t> </a:t>
            </a:r>
            <a:r>
              <a:rPr lang="en-US" altLang="nl-NL" sz="2000" b="1" dirty="0" smtClean="0">
                <a:solidFill>
                  <a:srgbClr val="000000"/>
                </a:solidFill>
              </a:rPr>
              <a:t>weight (kg/l)</a:t>
            </a:r>
            <a:endParaRPr lang="en-US" altLang="nl-NL" sz="2000" b="1" dirty="0">
              <a:solidFill>
                <a:srgbClr val="000000"/>
              </a:solidFill>
            </a:endParaRPr>
          </a:p>
          <a:p>
            <a:pPr eaLnBrk="1" hangingPunct="1"/>
            <a:endParaRPr lang="nl-NL" altLang="nl-NL" sz="2000" b="1" dirty="0">
              <a:solidFill>
                <a:srgbClr val="000000"/>
              </a:solidFill>
            </a:endParaRPr>
          </a:p>
        </p:txBody>
      </p:sp>
    </p:spTree>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201919" y="3619462"/>
            <a:ext cx="1736694" cy="2525062"/>
          </a:xfrm>
          <a:prstGeom prst="rect">
            <a:avLst/>
          </a:prstGeom>
        </p:spPr>
      </p:pic>
      <p:pic>
        <p:nvPicPr>
          <p:cNvPr id="15" name="Picture 1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312017" y="3590017"/>
            <a:ext cx="4570168" cy="2212155"/>
          </a:xfrm>
          <a:prstGeom prst="rect">
            <a:avLst/>
          </a:prstGeom>
        </p:spPr>
      </p:pic>
      <p:sp>
        <p:nvSpPr>
          <p:cNvPr id="2" name="Content Placeholder 1"/>
          <p:cNvSpPr>
            <a:spLocks noGrp="1"/>
          </p:cNvSpPr>
          <p:nvPr>
            <p:ph idx="1"/>
          </p:nvPr>
        </p:nvSpPr>
        <p:spPr>
          <a:xfrm>
            <a:off x="704851" y="1561689"/>
            <a:ext cx="7727950" cy="1211054"/>
          </a:xfrm>
        </p:spPr>
        <p:txBody>
          <a:bodyPr/>
          <a:lstStyle/>
          <a:p>
            <a:r>
              <a:rPr lang="en-US" dirty="0" smtClean="0"/>
              <a:t>Take your spreading charts book</a:t>
            </a:r>
          </a:p>
          <a:p>
            <a:pPr marL="0" indent="0">
              <a:buNone/>
            </a:pPr>
            <a:r>
              <a:rPr lang="en-US" dirty="0" smtClean="0"/>
              <a:t>or</a:t>
            </a:r>
          </a:p>
          <a:p>
            <a:r>
              <a:rPr lang="en-US" dirty="0" smtClean="0"/>
              <a:t>Open </a:t>
            </a:r>
            <a:r>
              <a:rPr lang="en-US" dirty="0">
                <a:hlinkClick r:id="rId4"/>
              </a:rPr>
              <a:t>http://</a:t>
            </a:r>
            <a:r>
              <a:rPr lang="en-US" dirty="0" smtClean="0">
                <a:hlinkClick r:id="rId4"/>
              </a:rPr>
              <a:t>www.viconspreadingcharts.com</a:t>
            </a:r>
            <a:endParaRPr lang="en-US" dirty="0" smtClean="0"/>
          </a:p>
          <a:p>
            <a:pPr marL="0" indent="0">
              <a:buNone/>
            </a:pPr>
            <a:r>
              <a:rPr lang="en-US" dirty="0" smtClean="0"/>
              <a:t>or</a:t>
            </a:r>
          </a:p>
          <a:p>
            <a:r>
              <a:rPr lang="en-US" dirty="0"/>
              <a:t>Open your spreading charts app on your </a:t>
            </a:r>
            <a:r>
              <a:rPr lang="en-US" dirty="0">
                <a:hlinkClick r:id="rId5"/>
              </a:rPr>
              <a:t>iPhone</a:t>
            </a:r>
            <a:r>
              <a:rPr lang="en-US" dirty="0"/>
              <a:t> or </a:t>
            </a:r>
            <a:r>
              <a:rPr lang="en-US" dirty="0">
                <a:hlinkClick r:id="rId6"/>
              </a:rPr>
              <a:t>Android phone </a:t>
            </a:r>
            <a:r>
              <a:rPr lang="en-US" dirty="0"/>
              <a:t>(free download from the App or Google Play store)</a:t>
            </a:r>
          </a:p>
        </p:txBody>
      </p:sp>
      <p:sp>
        <p:nvSpPr>
          <p:cNvPr id="6" name="TextBox 5"/>
          <p:cNvSpPr txBox="1"/>
          <p:nvPr/>
        </p:nvSpPr>
        <p:spPr>
          <a:xfrm>
            <a:off x="1053530" y="6144525"/>
            <a:ext cx="689462" cy="307777"/>
          </a:xfrm>
          <a:prstGeom prst="rect">
            <a:avLst/>
          </a:prstGeom>
          <a:noFill/>
        </p:spPr>
        <p:txBody>
          <a:bodyPr wrap="square" rtlCol="0">
            <a:spAutoFit/>
          </a:bodyPr>
          <a:lstStyle/>
          <a:p>
            <a:r>
              <a:rPr lang="en-US" sz="1400" b="1" dirty="0" smtClean="0"/>
              <a:t>Book</a:t>
            </a:r>
            <a:endParaRPr lang="en-US" sz="1400" b="1" dirty="0"/>
          </a:p>
        </p:txBody>
      </p:sp>
      <p:sp>
        <p:nvSpPr>
          <p:cNvPr id="7" name="TextBox 6"/>
          <p:cNvSpPr txBox="1"/>
          <p:nvPr/>
        </p:nvSpPr>
        <p:spPr>
          <a:xfrm>
            <a:off x="4511958" y="6144526"/>
            <a:ext cx="636106" cy="307777"/>
          </a:xfrm>
          <a:prstGeom prst="rect">
            <a:avLst/>
          </a:prstGeom>
          <a:noFill/>
        </p:spPr>
        <p:txBody>
          <a:bodyPr wrap="square" rtlCol="0">
            <a:spAutoFit/>
          </a:bodyPr>
          <a:lstStyle/>
          <a:p>
            <a:r>
              <a:rPr lang="en-US" sz="1400" b="1" dirty="0"/>
              <a:t>W</a:t>
            </a:r>
            <a:r>
              <a:rPr lang="en-US" sz="1400" b="1" dirty="0" smtClean="0"/>
              <a:t>eb</a:t>
            </a:r>
            <a:endParaRPr lang="en-US" sz="1400" b="1" dirty="0"/>
          </a:p>
        </p:txBody>
      </p:sp>
      <p:sp>
        <p:nvSpPr>
          <p:cNvPr id="8" name="TextBox 7"/>
          <p:cNvSpPr txBox="1"/>
          <p:nvPr/>
        </p:nvSpPr>
        <p:spPr>
          <a:xfrm>
            <a:off x="7752108" y="6144524"/>
            <a:ext cx="636316" cy="307777"/>
          </a:xfrm>
          <a:prstGeom prst="rect">
            <a:avLst/>
          </a:prstGeom>
          <a:noFill/>
        </p:spPr>
        <p:txBody>
          <a:bodyPr wrap="square" rtlCol="0">
            <a:spAutoFit/>
          </a:bodyPr>
          <a:lstStyle/>
          <a:p>
            <a:r>
              <a:rPr lang="en-US" sz="1400" b="1" dirty="0"/>
              <a:t>A</a:t>
            </a:r>
            <a:r>
              <a:rPr lang="en-US" sz="1400" b="1" dirty="0" smtClean="0"/>
              <a:t>pp</a:t>
            </a:r>
            <a:endParaRPr lang="en-US" sz="1400" b="1" dirty="0"/>
          </a:p>
        </p:txBody>
      </p:sp>
      <p:pic>
        <p:nvPicPr>
          <p:cNvPr id="11" name="Picture 10"/>
          <p:cNvPicPr>
            <a:picLocks noChangeAspect="1"/>
          </p:cNvPicPr>
          <p:nvPr/>
        </p:nvPicPr>
        <p:blipFill>
          <a:blip r:embed="rId7" cstate="email">
            <a:clrChange>
              <a:clrFrom>
                <a:srgbClr val="FFFFFF"/>
              </a:clrFrom>
              <a:clrTo>
                <a:srgbClr val="FFFFFF">
                  <a:alpha val="0"/>
                </a:srgbClr>
              </a:clrTo>
            </a:clrChange>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a:ext>
            </a:extLst>
          </a:blip>
          <a:stretch>
            <a:fillRect/>
          </a:stretch>
        </p:blipFill>
        <p:spPr>
          <a:xfrm>
            <a:off x="8181163" y="3846824"/>
            <a:ext cx="839253" cy="718641"/>
          </a:xfrm>
          <a:prstGeom prst="rect">
            <a:avLst/>
          </a:prstGeom>
        </p:spPr>
      </p:pic>
      <p:pic>
        <p:nvPicPr>
          <p:cNvPr id="14" name="Picture 13"/>
          <p:cNvPicPr>
            <a:picLocks noChangeAspect="1"/>
          </p:cNvPicPr>
          <p:nvPr/>
        </p:nvPicPr>
        <p:blipFill>
          <a:blip r:embed="rId7" cstate="email">
            <a:clrChange>
              <a:clrFrom>
                <a:srgbClr val="FFFFFF"/>
              </a:clrFrom>
              <a:clrTo>
                <a:srgbClr val="FFFFFF">
                  <a:alpha val="0"/>
                </a:srgbClr>
              </a:clrTo>
            </a:clrChange>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a:ext>
            </a:extLst>
          </a:blip>
          <a:stretch>
            <a:fillRect/>
          </a:stretch>
        </p:blipFill>
        <p:spPr>
          <a:xfrm>
            <a:off x="5262213" y="5216157"/>
            <a:ext cx="839253" cy="718641"/>
          </a:xfrm>
          <a:prstGeom prst="rect">
            <a:avLst/>
          </a:prstGeom>
        </p:spPr>
      </p:pic>
      <p:sp>
        <p:nvSpPr>
          <p:cNvPr id="16" name="Ovaal 11"/>
          <p:cNvSpPr/>
          <p:nvPr/>
        </p:nvSpPr>
        <p:spPr>
          <a:xfrm>
            <a:off x="1562972" y="931518"/>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smtClean="0"/>
              <a:t>1</a:t>
            </a:r>
            <a:endParaRPr lang="nl-NL" sz="2400" dirty="0"/>
          </a:p>
        </p:txBody>
      </p:sp>
      <p:sp>
        <p:nvSpPr>
          <p:cNvPr id="17" name="Tijdelijke aanduiding voor tekst 9"/>
          <p:cNvSpPr>
            <a:spLocks noGrp="1"/>
          </p:cNvSpPr>
          <p:nvPr>
            <p:ph type="body" sz="quarter" idx="10"/>
          </p:nvPr>
        </p:nvSpPr>
        <p:spPr>
          <a:xfrm>
            <a:off x="2051720" y="827808"/>
            <a:ext cx="4634378" cy="431800"/>
          </a:xfrm>
        </p:spPr>
        <p:txBody>
          <a:bodyPr/>
          <a:lstStyle/>
          <a:p>
            <a:r>
              <a:rPr lang="nl-NL" dirty="0" err="1" smtClean="0"/>
              <a:t>Choose</a:t>
            </a:r>
            <a:r>
              <a:rPr lang="nl-NL" dirty="0" smtClean="0"/>
              <a:t> </a:t>
            </a:r>
            <a:r>
              <a:rPr lang="nl-NL" dirty="0" err="1" smtClean="0"/>
              <a:t>Your</a:t>
            </a:r>
            <a:r>
              <a:rPr lang="nl-NL" dirty="0" smtClean="0"/>
              <a:t> </a:t>
            </a:r>
            <a:r>
              <a:rPr lang="nl-NL" dirty="0"/>
              <a:t>M</a:t>
            </a:r>
            <a:r>
              <a:rPr lang="nl-NL" dirty="0" smtClean="0"/>
              <a:t>achine</a:t>
            </a:r>
            <a:endParaRPr lang="nl-NL" dirty="0"/>
          </a:p>
        </p:txBody>
      </p:sp>
      <p:pic>
        <p:nvPicPr>
          <p:cNvPr id="10" name="Picture 9"/>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226271" y="3429000"/>
            <a:ext cx="2062154" cy="2726909"/>
          </a:xfrm>
          <a:prstGeom prst="rect">
            <a:avLst/>
          </a:prstGeom>
        </p:spPr>
      </p:pic>
    </p:spTree>
    <p:extLst>
      <p:ext uri="{BB962C8B-B14F-4D97-AF65-F5344CB8AC3E}">
        <p14:creationId xmlns:p14="http://schemas.microsoft.com/office/powerpoint/2010/main" val="39221494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6425" y="4233674"/>
            <a:ext cx="4059877" cy="1974841"/>
          </a:xfrm>
          <a:prstGeom prst="rect">
            <a:avLst/>
          </a:prstGeom>
        </p:spPr>
      </p:pic>
      <p:pic>
        <p:nvPicPr>
          <p:cNvPr id="13" name="Picture 1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7714" y="1988840"/>
            <a:ext cx="2557071" cy="3700133"/>
          </a:xfrm>
          <a:prstGeom prst="rect">
            <a:avLst/>
          </a:prstGeom>
        </p:spPr>
      </p:pic>
      <p:sp>
        <p:nvSpPr>
          <p:cNvPr id="3" name="Text Placeholder 2"/>
          <p:cNvSpPr>
            <a:spLocks noGrp="1"/>
          </p:cNvSpPr>
          <p:nvPr>
            <p:ph type="body" sz="quarter" idx="10"/>
          </p:nvPr>
        </p:nvSpPr>
        <p:spPr>
          <a:xfrm>
            <a:off x="2016224" y="908889"/>
            <a:ext cx="7164288" cy="431800"/>
          </a:xfrm>
        </p:spPr>
        <p:txBody>
          <a:bodyPr/>
          <a:lstStyle/>
          <a:p>
            <a:r>
              <a:rPr lang="en-US" dirty="0" smtClean="0"/>
              <a:t>Enter the Field Settings</a:t>
            </a:r>
            <a:endParaRPr lang="en-US" dirty="0"/>
          </a:p>
        </p:txBody>
      </p:sp>
      <p:sp>
        <p:nvSpPr>
          <p:cNvPr id="6" name="TextBox 5"/>
          <p:cNvSpPr txBox="1"/>
          <p:nvPr/>
        </p:nvSpPr>
        <p:spPr>
          <a:xfrm>
            <a:off x="4061253" y="2567399"/>
            <a:ext cx="689462" cy="307777"/>
          </a:xfrm>
          <a:prstGeom prst="rect">
            <a:avLst/>
          </a:prstGeom>
          <a:noFill/>
        </p:spPr>
        <p:txBody>
          <a:bodyPr wrap="square" rtlCol="0">
            <a:spAutoFit/>
          </a:bodyPr>
          <a:lstStyle/>
          <a:p>
            <a:r>
              <a:rPr lang="en-US" sz="1400" b="1" dirty="0" smtClean="0"/>
              <a:t>Book</a:t>
            </a:r>
            <a:endParaRPr lang="en-US" sz="1400" b="1" dirty="0"/>
          </a:p>
        </p:txBody>
      </p:sp>
      <p:sp>
        <p:nvSpPr>
          <p:cNvPr id="7" name="TextBox 6"/>
          <p:cNvSpPr txBox="1"/>
          <p:nvPr/>
        </p:nvSpPr>
        <p:spPr>
          <a:xfrm>
            <a:off x="4568824" y="5030543"/>
            <a:ext cx="651247" cy="307777"/>
          </a:xfrm>
          <a:prstGeom prst="rect">
            <a:avLst/>
          </a:prstGeom>
          <a:noFill/>
        </p:spPr>
        <p:txBody>
          <a:bodyPr wrap="square" rtlCol="0">
            <a:spAutoFit/>
          </a:bodyPr>
          <a:lstStyle/>
          <a:p>
            <a:r>
              <a:rPr lang="en-US" sz="1400" b="1" dirty="0"/>
              <a:t>W</a:t>
            </a:r>
            <a:r>
              <a:rPr lang="en-US" sz="1400" b="1" dirty="0" smtClean="0"/>
              <a:t>eb</a:t>
            </a:r>
            <a:endParaRPr lang="en-US" sz="1400" b="1" dirty="0"/>
          </a:p>
        </p:txBody>
      </p:sp>
      <p:sp>
        <p:nvSpPr>
          <p:cNvPr id="8" name="TextBox 7"/>
          <p:cNvSpPr txBox="1"/>
          <p:nvPr/>
        </p:nvSpPr>
        <p:spPr>
          <a:xfrm>
            <a:off x="6444208" y="5976247"/>
            <a:ext cx="690685" cy="307777"/>
          </a:xfrm>
          <a:prstGeom prst="rect">
            <a:avLst/>
          </a:prstGeom>
          <a:noFill/>
        </p:spPr>
        <p:txBody>
          <a:bodyPr wrap="square" rtlCol="0">
            <a:spAutoFit/>
          </a:bodyPr>
          <a:lstStyle/>
          <a:p>
            <a:r>
              <a:rPr lang="en-US" sz="1400" b="1" dirty="0"/>
              <a:t>A</a:t>
            </a:r>
            <a:r>
              <a:rPr lang="en-US" sz="1400" b="1" dirty="0" smtClean="0"/>
              <a:t>pp</a:t>
            </a:r>
            <a:endParaRPr lang="en-US" sz="1400" b="1" dirty="0"/>
          </a:p>
        </p:txBody>
      </p:sp>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87272" y="1441994"/>
            <a:ext cx="3708664" cy="2576424"/>
          </a:xfrm>
          <a:prstGeom prst="rect">
            <a:avLst/>
          </a:prstGeom>
        </p:spPr>
      </p:pic>
      <p:pic>
        <p:nvPicPr>
          <p:cNvPr id="14" name="Picture 13"/>
          <p:cNvPicPr>
            <a:picLocks noChangeAspect="1"/>
          </p:cNvPicPr>
          <p:nvPr/>
        </p:nvPicPr>
        <p:blipFill>
          <a:blip r:embed="rId5" cstate="email">
            <a:clrChange>
              <a:clrFrom>
                <a:srgbClr val="FFFFFF"/>
              </a:clrFrom>
              <a:clrTo>
                <a:srgbClr val="FFFFFF">
                  <a:alpha val="0"/>
                </a:srgbClr>
              </a:clrTo>
            </a:clrChange>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a:ext>
            </a:extLst>
          </a:blip>
          <a:stretch>
            <a:fillRect/>
          </a:stretch>
        </p:blipFill>
        <p:spPr>
          <a:xfrm>
            <a:off x="2555776" y="4819658"/>
            <a:ext cx="839253" cy="718641"/>
          </a:xfrm>
          <a:prstGeom prst="rect">
            <a:avLst/>
          </a:prstGeom>
        </p:spPr>
      </p:pic>
      <p:pic>
        <p:nvPicPr>
          <p:cNvPr id="11" name="Picture 10"/>
          <p:cNvPicPr>
            <a:picLocks noChangeAspect="1"/>
          </p:cNvPicPr>
          <p:nvPr/>
        </p:nvPicPr>
        <p:blipFill>
          <a:blip r:embed="rId5" cstate="email">
            <a:clrChange>
              <a:clrFrom>
                <a:srgbClr val="FFFFFF"/>
              </a:clrFrom>
              <a:clrTo>
                <a:srgbClr val="FFFFFF">
                  <a:alpha val="0"/>
                </a:srgbClr>
              </a:clrTo>
            </a:clrChange>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a:ext>
            </a:extLst>
          </a:blip>
          <a:stretch>
            <a:fillRect/>
          </a:stretch>
        </p:blipFill>
        <p:spPr>
          <a:xfrm>
            <a:off x="7460006" y="2583853"/>
            <a:ext cx="839253" cy="718641"/>
          </a:xfrm>
          <a:prstGeom prst="rect">
            <a:avLst/>
          </a:prstGeom>
        </p:spPr>
      </p:pic>
      <p:sp>
        <p:nvSpPr>
          <p:cNvPr id="12" name="Ovaal 11"/>
          <p:cNvSpPr/>
          <p:nvPr/>
        </p:nvSpPr>
        <p:spPr>
          <a:xfrm>
            <a:off x="1562972" y="931518"/>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smtClean="0"/>
              <a:t>2</a:t>
            </a:r>
            <a:endParaRPr lang="nl-NL" sz="2400" dirty="0"/>
          </a:p>
        </p:txBody>
      </p:sp>
    </p:spTree>
    <p:extLst>
      <p:ext uri="{BB962C8B-B14F-4D97-AF65-F5344CB8AC3E}">
        <p14:creationId xmlns:p14="http://schemas.microsoft.com/office/powerpoint/2010/main" val="2666080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jdelijke aanduiding voor tekst 9"/>
          <p:cNvSpPr>
            <a:spLocks noGrp="1"/>
          </p:cNvSpPr>
          <p:nvPr>
            <p:ph type="body" sz="quarter" idx="10"/>
          </p:nvPr>
        </p:nvSpPr>
        <p:spPr>
          <a:xfrm>
            <a:off x="1043608" y="1196752"/>
            <a:ext cx="8207375" cy="431800"/>
          </a:xfrm>
        </p:spPr>
        <p:txBody>
          <a:bodyPr/>
          <a:lstStyle/>
          <a:p>
            <a:r>
              <a:rPr lang="nl-NL" dirty="0"/>
              <a:t>Select </a:t>
            </a:r>
            <a:r>
              <a:rPr lang="nl-NL" dirty="0" err="1"/>
              <a:t>Fertiliser</a:t>
            </a:r>
            <a:r>
              <a:rPr lang="nl-NL" dirty="0"/>
              <a:t> Type</a:t>
            </a:r>
          </a:p>
        </p:txBody>
      </p:sp>
      <p:pic>
        <p:nvPicPr>
          <p:cNvPr id="16386" name="Picture 2"/>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1547664" y="1844824"/>
            <a:ext cx="5976664" cy="4099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Ovaal 11"/>
          <p:cNvSpPr/>
          <p:nvPr/>
        </p:nvSpPr>
        <p:spPr>
          <a:xfrm>
            <a:off x="610791" y="1249619"/>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3</a:t>
            </a:r>
          </a:p>
        </p:txBody>
      </p:sp>
    </p:spTree>
    <p:extLst>
      <p:ext uri="{BB962C8B-B14F-4D97-AF65-F5344CB8AC3E}">
        <p14:creationId xmlns:p14="http://schemas.microsoft.com/office/powerpoint/2010/main" val="10747656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jdelijke aanduiding voor tekst 34"/>
          <p:cNvSpPr>
            <a:spLocks noGrp="1"/>
          </p:cNvSpPr>
          <p:nvPr>
            <p:ph type="body" sz="quarter" idx="10"/>
          </p:nvPr>
        </p:nvSpPr>
        <p:spPr>
          <a:xfrm>
            <a:off x="1104330" y="1101874"/>
            <a:ext cx="8207375" cy="431800"/>
          </a:xfrm>
        </p:spPr>
        <p:txBody>
          <a:bodyPr/>
          <a:lstStyle/>
          <a:p>
            <a:r>
              <a:rPr lang="nl-NL" dirty="0"/>
              <a:t>Select </a:t>
            </a:r>
            <a:r>
              <a:rPr lang="nl-NL" dirty="0" err="1"/>
              <a:t>Fertiliser</a:t>
            </a:r>
            <a:r>
              <a:rPr lang="nl-NL" dirty="0"/>
              <a:t> Type</a:t>
            </a:r>
          </a:p>
        </p:txBody>
      </p:sp>
      <p:sp>
        <p:nvSpPr>
          <p:cNvPr id="33" name="Ovaal 32"/>
          <p:cNvSpPr/>
          <p:nvPr/>
        </p:nvSpPr>
        <p:spPr>
          <a:xfrm>
            <a:off x="671513" y="1154741"/>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3</a:t>
            </a:r>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9508" y="1772816"/>
            <a:ext cx="7903053" cy="3968468"/>
          </a:xfrm>
          <a:prstGeom prst="rect">
            <a:avLst/>
          </a:prstGeom>
        </p:spPr>
      </p:pic>
    </p:spTree>
    <p:extLst>
      <p:ext uri="{BB962C8B-B14F-4D97-AF65-F5344CB8AC3E}">
        <p14:creationId xmlns:p14="http://schemas.microsoft.com/office/powerpoint/2010/main" val="33469136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a:buFont typeface="Arial" panose="020B0604020202020204" pitchFamily="34" charset="0"/>
              <a:buAutoNum type="arabicPeriod"/>
            </a:pPr>
            <a:r>
              <a:rPr lang="en-US" altLang="nl-NL" dirty="0" smtClean="0"/>
              <a:t>Fill your granule size box with </a:t>
            </a:r>
            <a:r>
              <a:rPr lang="en-US" altLang="nl-NL" dirty="0" err="1" smtClean="0"/>
              <a:t>fertiliser</a:t>
            </a:r>
            <a:endParaRPr lang="en-US" altLang="nl-NL" dirty="0" smtClean="0"/>
          </a:p>
          <a:p>
            <a:pPr>
              <a:buFont typeface="Arial" panose="020B0604020202020204" pitchFamily="34" charset="0"/>
              <a:buAutoNum type="arabicPeriod"/>
            </a:pPr>
            <a:r>
              <a:rPr lang="en-US" altLang="nl-NL" dirty="0" smtClean="0"/>
              <a:t>Flip it and shake it well</a:t>
            </a:r>
          </a:p>
          <a:p>
            <a:pPr>
              <a:buFont typeface="Arial" panose="020B0604020202020204" pitchFamily="34" charset="0"/>
              <a:buAutoNum type="arabicPeriod"/>
            </a:pPr>
            <a:r>
              <a:rPr lang="en-US" altLang="nl-NL" dirty="0" smtClean="0"/>
              <a:t>Determine the granule size and distribution</a:t>
            </a:r>
          </a:p>
        </p:txBody>
      </p:sp>
      <p:sp>
        <p:nvSpPr>
          <p:cNvPr id="9" name="Tijdelijke aanduiding voor tekst 8"/>
          <p:cNvSpPr>
            <a:spLocks noGrp="1"/>
          </p:cNvSpPr>
          <p:nvPr>
            <p:ph type="body" sz="quarter" idx="10"/>
          </p:nvPr>
        </p:nvSpPr>
        <p:spPr>
          <a:xfrm>
            <a:off x="936625" y="1173585"/>
            <a:ext cx="8207375" cy="431800"/>
          </a:xfrm>
        </p:spPr>
        <p:txBody>
          <a:bodyPr/>
          <a:lstStyle/>
          <a:p>
            <a:r>
              <a:rPr lang="nl-NL" dirty="0" err="1"/>
              <a:t>Determine</a:t>
            </a:r>
            <a:r>
              <a:rPr lang="nl-NL" dirty="0"/>
              <a:t> </a:t>
            </a:r>
            <a:r>
              <a:rPr lang="nl-NL" dirty="0" err="1"/>
              <a:t>Granule</a:t>
            </a:r>
            <a:r>
              <a:rPr lang="nl-NL" dirty="0"/>
              <a:t> </a:t>
            </a:r>
            <a:r>
              <a:rPr lang="nl-NL" dirty="0" err="1"/>
              <a:t>Size</a:t>
            </a:r>
            <a:r>
              <a:rPr lang="nl-NL" dirty="0"/>
              <a:t> </a:t>
            </a:r>
            <a:r>
              <a:rPr lang="nl-NL" dirty="0" err="1"/>
              <a:t>and</a:t>
            </a:r>
            <a:r>
              <a:rPr lang="nl-NL" dirty="0"/>
              <a:t> Distribution</a:t>
            </a:r>
          </a:p>
        </p:txBody>
      </p:sp>
      <p:sp>
        <p:nvSpPr>
          <p:cNvPr id="6" name="Ovaal 5"/>
          <p:cNvSpPr/>
          <p:nvPr/>
        </p:nvSpPr>
        <p:spPr>
          <a:xfrm>
            <a:off x="503808" y="1177611"/>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4</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6538" y="4005064"/>
            <a:ext cx="1801416" cy="1200944"/>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19915" y="4005064"/>
            <a:ext cx="1801416" cy="1200944"/>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57284" y="3030694"/>
            <a:ext cx="1801416" cy="1200944"/>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85286" y="4872989"/>
            <a:ext cx="1801416" cy="1200944"/>
          </a:xfrm>
          <a:prstGeom prst="rect">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7113" y="3237558"/>
            <a:ext cx="1801416" cy="1200944"/>
          </a:xfrm>
          <a:prstGeom prst="rect">
            <a:avLst/>
          </a:prstGeom>
        </p:spPr>
      </p:pic>
    </p:spTree>
    <p:extLst>
      <p:ext uri="{BB962C8B-B14F-4D97-AF65-F5344CB8AC3E}">
        <p14:creationId xmlns:p14="http://schemas.microsoft.com/office/powerpoint/2010/main" val="4257875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ertiliserShakerBox-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9552" y="1772816"/>
            <a:ext cx="5652646" cy="3179613"/>
          </a:xfrm>
        </p:spPr>
      </p:pic>
      <p:sp>
        <p:nvSpPr>
          <p:cNvPr id="3" name="Text Placeholder 2"/>
          <p:cNvSpPr>
            <a:spLocks noGrp="1"/>
          </p:cNvSpPr>
          <p:nvPr>
            <p:ph type="body" sz="quarter" idx="10"/>
          </p:nvPr>
        </p:nvSpPr>
        <p:spPr/>
        <p:txBody>
          <a:bodyPr/>
          <a:lstStyle/>
          <a:p>
            <a:r>
              <a:rPr lang="nl-NL" dirty="0" smtClean="0"/>
              <a:t>How </a:t>
            </a:r>
            <a:r>
              <a:rPr lang="nl-NL" dirty="0" err="1" smtClean="0"/>
              <a:t>to</a:t>
            </a:r>
            <a:r>
              <a:rPr lang="nl-NL" dirty="0" smtClean="0"/>
              <a:t> </a:t>
            </a:r>
            <a:r>
              <a:rPr lang="nl-NL" dirty="0" err="1" smtClean="0"/>
              <a:t>Use</a:t>
            </a:r>
            <a:r>
              <a:rPr lang="nl-NL" dirty="0" smtClean="0"/>
              <a:t> </a:t>
            </a:r>
            <a:r>
              <a:rPr lang="nl-NL" dirty="0" err="1" smtClean="0"/>
              <a:t>the</a:t>
            </a:r>
            <a:r>
              <a:rPr lang="nl-NL" dirty="0" smtClean="0"/>
              <a:t> Shaker Box?</a:t>
            </a:r>
            <a:endParaRPr lang="nl-NL" dirty="0"/>
          </a:p>
        </p:txBody>
      </p:sp>
      <p:sp>
        <p:nvSpPr>
          <p:cNvPr id="5" name="Line 38"/>
          <p:cNvSpPr>
            <a:spLocks noChangeShapeType="1"/>
          </p:cNvSpPr>
          <p:nvPr/>
        </p:nvSpPr>
        <p:spPr bwMode="auto">
          <a:xfrm>
            <a:off x="6781800" y="5301704"/>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6" name="Line 39"/>
          <p:cNvSpPr>
            <a:spLocks noChangeShapeType="1"/>
          </p:cNvSpPr>
          <p:nvPr/>
        </p:nvSpPr>
        <p:spPr bwMode="auto">
          <a:xfrm>
            <a:off x="6781800" y="6165304"/>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7" name="Text Box 40">
            <a:hlinkClick r:id="rId5" action="ppaction://hlinkfile"/>
          </p:cNvPr>
          <p:cNvSpPr txBox="1">
            <a:spLocks noChangeArrowheads="1"/>
          </p:cNvSpPr>
          <p:nvPr/>
        </p:nvSpPr>
        <p:spPr bwMode="auto">
          <a:xfrm>
            <a:off x="7847013" y="5608092"/>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dirty="0"/>
              <a:t>Movie</a:t>
            </a:r>
            <a:endParaRPr lang="nl-NL" altLang="nl-NL" sz="1000" b="1" dirty="0"/>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77050" y="5300117"/>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94214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What is the weight of exactly 1 liter?</a:t>
            </a:r>
            <a:endParaRPr lang="en-US" dirty="0"/>
          </a:p>
        </p:txBody>
      </p:sp>
      <p:sp>
        <p:nvSpPr>
          <p:cNvPr id="6" name="Tijdelijke aanduiding voor tekst 5"/>
          <p:cNvSpPr>
            <a:spLocks noGrp="1"/>
          </p:cNvSpPr>
          <p:nvPr>
            <p:ph type="body" sz="quarter" idx="10"/>
          </p:nvPr>
        </p:nvSpPr>
        <p:spPr>
          <a:xfrm>
            <a:off x="-324544" y="1027222"/>
            <a:ext cx="7727949" cy="431800"/>
          </a:xfrm>
        </p:spPr>
        <p:txBody>
          <a:bodyPr/>
          <a:lstStyle/>
          <a:p>
            <a:pPr algn="r"/>
            <a:r>
              <a:rPr lang="nl-NL" dirty="0" err="1"/>
              <a:t>Determine</a:t>
            </a:r>
            <a:r>
              <a:rPr lang="nl-NL" dirty="0"/>
              <a:t> </a:t>
            </a:r>
            <a:r>
              <a:rPr lang="nl-NL" dirty="0" err="1"/>
              <a:t>Litre</a:t>
            </a:r>
            <a:r>
              <a:rPr lang="nl-NL" dirty="0"/>
              <a:t> </a:t>
            </a:r>
            <a:r>
              <a:rPr lang="nl-NL" dirty="0" err="1"/>
              <a:t>Weight</a:t>
            </a:r>
            <a:r>
              <a:rPr lang="nl-NL" dirty="0"/>
              <a:t> (</a:t>
            </a:r>
            <a:r>
              <a:rPr lang="nl-NL" dirty="0" err="1"/>
              <a:t>Density</a:t>
            </a:r>
            <a:r>
              <a:rPr lang="nl-NL" dirty="0"/>
              <a:t>)</a:t>
            </a:r>
          </a:p>
          <a:p>
            <a:endParaRPr lang="nl-NL" dirty="0"/>
          </a:p>
        </p:txBody>
      </p:sp>
      <p:sp>
        <p:nvSpPr>
          <p:cNvPr id="7" name="Ovaal 6"/>
          <p:cNvSpPr/>
          <p:nvPr/>
        </p:nvSpPr>
        <p:spPr>
          <a:xfrm>
            <a:off x="899592" y="1098982"/>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smtClean="0"/>
              <a:t>5</a:t>
            </a:r>
            <a:endParaRPr lang="nl-NL" sz="2400"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91670" y="2449635"/>
            <a:ext cx="2683464" cy="1788976"/>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2168" y="2421060"/>
            <a:ext cx="2683464" cy="1788976"/>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14634" y="4581128"/>
            <a:ext cx="2683464" cy="1788976"/>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081246" y="3825030"/>
            <a:ext cx="2916367" cy="1944244"/>
          </a:xfrm>
          <a:prstGeom prst="rect">
            <a:avLst/>
          </a:prstGeom>
        </p:spPr>
      </p:pic>
    </p:spTree>
    <p:extLst>
      <p:ext uri="{BB962C8B-B14F-4D97-AF65-F5344CB8AC3E}">
        <p14:creationId xmlns:p14="http://schemas.microsoft.com/office/powerpoint/2010/main" val="345359169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p:cNvSpPr>
            <a:spLocks noGrp="1"/>
          </p:cNvSpPr>
          <p:nvPr>
            <p:ph type="body" sz="quarter" idx="10"/>
          </p:nvPr>
        </p:nvSpPr>
        <p:spPr>
          <a:xfrm>
            <a:off x="1043608" y="1180088"/>
            <a:ext cx="8207375" cy="431800"/>
          </a:xfrm>
        </p:spPr>
        <p:txBody>
          <a:bodyPr/>
          <a:lstStyle/>
          <a:p>
            <a:r>
              <a:rPr lang="nl-NL" dirty="0" err="1"/>
              <a:t>Determine</a:t>
            </a:r>
            <a:r>
              <a:rPr lang="nl-NL" dirty="0"/>
              <a:t> </a:t>
            </a:r>
            <a:r>
              <a:rPr lang="nl-NL" dirty="0" err="1"/>
              <a:t>Litre</a:t>
            </a:r>
            <a:r>
              <a:rPr lang="nl-NL" dirty="0"/>
              <a:t> </a:t>
            </a:r>
            <a:r>
              <a:rPr lang="nl-NL" dirty="0" err="1"/>
              <a:t>Weight</a:t>
            </a:r>
            <a:r>
              <a:rPr lang="nl-NL" dirty="0"/>
              <a:t> (</a:t>
            </a:r>
            <a:r>
              <a:rPr lang="nl-NL" dirty="0" err="1"/>
              <a:t>Density</a:t>
            </a:r>
            <a:r>
              <a:rPr lang="nl-NL" dirty="0"/>
              <a:t>)</a:t>
            </a:r>
          </a:p>
        </p:txBody>
      </p:sp>
      <p:sp>
        <p:nvSpPr>
          <p:cNvPr id="7" name="Ovaal 6"/>
          <p:cNvSpPr/>
          <p:nvPr/>
        </p:nvSpPr>
        <p:spPr>
          <a:xfrm>
            <a:off x="610791" y="1232955"/>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smtClean="0"/>
              <a:t>5</a:t>
            </a:r>
            <a:endParaRPr lang="nl-NL" sz="2400" dirty="0"/>
          </a:p>
        </p:txBody>
      </p:sp>
      <p:pic>
        <p:nvPicPr>
          <p:cNvPr id="8" name="Picture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327025" y="1990725"/>
            <a:ext cx="3092450"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3924300" y="1974850"/>
            <a:ext cx="2592388"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4859338" y="4208463"/>
            <a:ext cx="3060700" cy="203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Content Placeholder 2"/>
          <p:cNvSpPr>
            <a:spLocks noGrp="1"/>
          </p:cNvSpPr>
          <p:nvPr>
            <p:ph idx="1"/>
          </p:nvPr>
        </p:nvSpPr>
        <p:spPr bwMode="auto">
          <a:xfrm>
            <a:off x="323850" y="5013325"/>
            <a:ext cx="4032250" cy="582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r>
              <a:rPr lang="en-US" altLang="nl-NL" dirty="0" smtClean="0"/>
              <a:t>What is the weight of exactly 1 </a:t>
            </a:r>
            <a:r>
              <a:rPr lang="en-US" altLang="nl-NL" dirty="0" err="1" smtClean="0"/>
              <a:t>litre</a:t>
            </a:r>
            <a:r>
              <a:rPr lang="en-US" altLang="nl-NL" dirty="0" smtClean="0"/>
              <a:t>?</a:t>
            </a:r>
          </a:p>
        </p:txBody>
      </p:sp>
    </p:spTree>
    <p:extLst>
      <p:ext uri="{BB962C8B-B14F-4D97-AF65-F5344CB8AC3E}">
        <p14:creationId xmlns:p14="http://schemas.microsoft.com/office/powerpoint/2010/main" val="5749495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ertiliserDensity-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00923" y="1772816"/>
            <a:ext cx="5685507" cy="3198097"/>
          </a:xfrm>
        </p:spPr>
      </p:pic>
      <p:sp>
        <p:nvSpPr>
          <p:cNvPr id="3" name="Text Placeholder 2"/>
          <p:cNvSpPr>
            <a:spLocks noGrp="1"/>
          </p:cNvSpPr>
          <p:nvPr>
            <p:ph type="body" sz="quarter" idx="10"/>
          </p:nvPr>
        </p:nvSpPr>
        <p:spPr/>
        <p:txBody>
          <a:bodyPr/>
          <a:lstStyle/>
          <a:p>
            <a:r>
              <a:rPr lang="nl-NL" dirty="0" smtClean="0"/>
              <a:t>How </a:t>
            </a:r>
            <a:r>
              <a:rPr lang="nl-NL" dirty="0" err="1" smtClean="0"/>
              <a:t>to</a:t>
            </a:r>
            <a:r>
              <a:rPr lang="nl-NL" dirty="0" smtClean="0"/>
              <a:t> </a:t>
            </a:r>
            <a:r>
              <a:rPr lang="nl-NL" dirty="0" err="1" smtClean="0"/>
              <a:t>Determine</a:t>
            </a:r>
            <a:r>
              <a:rPr lang="nl-NL" dirty="0" smtClean="0"/>
              <a:t> </a:t>
            </a:r>
            <a:r>
              <a:rPr lang="nl-NL" dirty="0" err="1" smtClean="0"/>
              <a:t>the</a:t>
            </a:r>
            <a:r>
              <a:rPr lang="nl-NL" dirty="0" smtClean="0"/>
              <a:t> </a:t>
            </a:r>
            <a:r>
              <a:rPr lang="nl-NL" dirty="0" err="1" smtClean="0"/>
              <a:t>Density</a:t>
            </a:r>
            <a:r>
              <a:rPr lang="nl-NL" dirty="0" smtClean="0"/>
              <a:t>?</a:t>
            </a:r>
            <a:endParaRPr lang="nl-NL" dirty="0"/>
          </a:p>
        </p:txBody>
      </p:sp>
      <p:sp>
        <p:nvSpPr>
          <p:cNvPr id="5" name="Line 38"/>
          <p:cNvSpPr>
            <a:spLocks noChangeShapeType="1"/>
          </p:cNvSpPr>
          <p:nvPr/>
        </p:nvSpPr>
        <p:spPr bwMode="auto">
          <a:xfrm>
            <a:off x="6781800" y="5229200"/>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6" name="Line 39"/>
          <p:cNvSpPr>
            <a:spLocks noChangeShapeType="1"/>
          </p:cNvSpPr>
          <p:nvPr/>
        </p:nvSpPr>
        <p:spPr bwMode="auto">
          <a:xfrm>
            <a:off x="6781800" y="6092800"/>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dirty="0"/>
          </a:p>
        </p:txBody>
      </p:sp>
      <p:sp>
        <p:nvSpPr>
          <p:cNvPr id="7" name="Text Box 40">
            <a:hlinkClick r:id="rId5" action="ppaction://hlinkfile"/>
          </p:cNvPr>
          <p:cNvSpPr txBox="1">
            <a:spLocks noChangeArrowheads="1"/>
          </p:cNvSpPr>
          <p:nvPr/>
        </p:nvSpPr>
        <p:spPr bwMode="auto">
          <a:xfrm>
            <a:off x="7847013" y="5535588"/>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dirty="0"/>
              <a:t>Movie</a:t>
            </a:r>
            <a:endParaRPr lang="nl-NL" altLang="nl-NL" sz="1000" b="1" dirty="0"/>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77050" y="5227613"/>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21352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530542" y="2852936"/>
            <a:ext cx="1897644" cy="3377808"/>
          </a:xfrm>
          <a:prstGeom prst="rect">
            <a:avLst/>
          </a:prstGeom>
        </p:spPr>
      </p:pic>
      <p:pic>
        <p:nvPicPr>
          <p:cNvPr id="15" name="Picture 1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246" y="4028521"/>
            <a:ext cx="4423746" cy="2204807"/>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29873" y="1359469"/>
            <a:ext cx="3435774" cy="2386846"/>
          </a:xfrm>
          <a:prstGeom prst="rect">
            <a:avLst/>
          </a:prstGeom>
        </p:spPr>
      </p:pic>
      <p:pic>
        <p:nvPicPr>
          <p:cNvPr id="13" name="Picture 12"/>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508104" y="1376855"/>
            <a:ext cx="1213229" cy="123230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17" name="Rectangle 16"/>
          <p:cNvSpPr>
            <a:spLocks noChangeArrowheads="1"/>
          </p:cNvSpPr>
          <p:nvPr/>
        </p:nvSpPr>
        <p:spPr bwMode="auto">
          <a:xfrm>
            <a:off x="229873" y="1862024"/>
            <a:ext cx="962025" cy="223837"/>
          </a:xfrm>
          <a:prstGeom prst="rect">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800" b="0">
              <a:solidFill>
                <a:srgbClr val="000000"/>
              </a:solidFill>
            </a:endParaRPr>
          </a:p>
        </p:txBody>
      </p:sp>
      <p:sp>
        <p:nvSpPr>
          <p:cNvPr id="18" name="Line 10"/>
          <p:cNvSpPr>
            <a:spLocks noChangeShapeType="1"/>
          </p:cNvSpPr>
          <p:nvPr/>
        </p:nvSpPr>
        <p:spPr bwMode="auto">
          <a:xfrm flipV="1">
            <a:off x="1043608" y="1576187"/>
            <a:ext cx="4441417" cy="347348"/>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19" name="Rectangle 18"/>
          <p:cNvSpPr>
            <a:spLocks noChangeArrowheads="1"/>
          </p:cNvSpPr>
          <p:nvPr/>
        </p:nvSpPr>
        <p:spPr bwMode="auto">
          <a:xfrm>
            <a:off x="177222" y="4653136"/>
            <a:ext cx="2666586" cy="367853"/>
          </a:xfrm>
          <a:prstGeom prst="rect">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800" b="0">
              <a:solidFill>
                <a:srgbClr val="000000"/>
              </a:solidFill>
            </a:endParaRPr>
          </a:p>
        </p:txBody>
      </p:sp>
      <p:sp>
        <p:nvSpPr>
          <p:cNvPr id="20" name="Line 10"/>
          <p:cNvSpPr>
            <a:spLocks noChangeShapeType="1"/>
          </p:cNvSpPr>
          <p:nvPr/>
        </p:nvSpPr>
        <p:spPr bwMode="auto">
          <a:xfrm flipV="1">
            <a:off x="2411760" y="2205741"/>
            <a:ext cx="3073265" cy="2442911"/>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21" name="Line 10"/>
          <p:cNvSpPr>
            <a:spLocks noChangeShapeType="1"/>
          </p:cNvSpPr>
          <p:nvPr/>
        </p:nvSpPr>
        <p:spPr bwMode="auto">
          <a:xfrm flipV="1">
            <a:off x="6516216" y="1923534"/>
            <a:ext cx="205117" cy="1577473"/>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12" name="TextBox 11"/>
          <p:cNvSpPr txBox="1"/>
          <p:nvPr/>
        </p:nvSpPr>
        <p:spPr>
          <a:xfrm>
            <a:off x="6948264" y="1576187"/>
            <a:ext cx="1872208" cy="307777"/>
          </a:xfrm>
          <a:prstGeom prst="rect">
            <a:avLst/>
          </a:prstGeom>
          <a:noFill/>
        </p:spPr>
        <p:txBody>
          <a:bodyPr wrap="square" rtlCol="0">
            <a:spAutoFit/>
          </a:bodyPr>
          <a:lstStyle/>
          <a:p>
            <a:r>
              <a:rPr lang="en-US" sz="1400" dirty="0" smtClean="0"/>
              <a:t>Granule distribution</a:t>
            </a:r>
            <a:endParaRPr lang="en-US" sz="1400" dirty="0"/>
          </a:p>
        </p:txBody>
      </p:sp>
      <p:sp>
        <p:nvSpPr>
          <p:cNvPr id="23" name="Ovaal 17"/>
          <p:cNvSpPr/>
          <p:nvPr/>
        </p:nvSpPr>
        <p:spPr>
          <a:xfrm>
            <a:off x="1829768" y="387799"/>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6</a:t>
            </a:r>
          </a:p>
        </p:txBody>
      </p:sp>
      <p:sp>
        <p:nvSpPr>
          <p:cNvPr id="24" name="Tijdelijke aanduiding voor tekst 19"/>
          <p:cNvSpPr>
            <a:spLocks noGrp="1"/>
          </p:cNvSpPr>
          <p:nvPr>
            <p:ph type="body" sz="quarter" idx="10"/>
          </p:nvPr>
        </p:nvSpPr>
        <p:spPr>
          <a:xfrm>
            <a:off x="2262585" y="334932"/>
            <a:ext cx="5405759" cy="431800"/>
          </a:xfrm>
        </p:spPr>
        <p:txBody>
          <a:bodyPr/>
          <a:lstStyle/>
          <a:p>
            <a:r>
              <a:rPr lang="nl-NL" sz="2000" dirty="0" smtClean="0"/>
              <a:t>Fill in </a:t>
            </a:r>
            <a:r>
              <a:rPr lang="nl-NL" sz="2000" dirty="0" err="1" smtClean="0"/>
              <a:t>the</a:t>
            </a:r>
            <a:r>
              <a:rPr lang="nl-NL" sz="2000" dirty="0" smtClean="0"/>
              <a:t> Data in </a:t>
            </a:r>
            <a:r>
              <a:rPr lang="nl-NL" sz="2000" dirty="0" err="1" smtClean="0"/>
              <a:t>the</a:t>
            </a:r>
            <a:r>
              <a:rPr lang="nl-NL" sz="2000" dirty="0" smtClean="0"/>
              <a:t> App/web or </a:t>
            </a:r>
            <a:r>
              <a:rPr lang="nl-NL" sz="2000" dirty="0" err="1" smtClean="0"/>
              <a:t>Find</a:t>
            </a:r>
            <a:r>
              <a:rPr lang="nl-NL" sz="2000" dirty="0" smtClean="0"/>
              <a:t> </a:t>
            </a:r>
            <a:r>
              <a:rPr lang="nl-NL" sz="2000" dirty="0" err="1"/>
              <a:t>Y</a:t>
            </a:r>
            <a:r>
              <a:rPr lang="nl-NL" sz="2000" dirty="0" err="1" smtClean="0"/>
              <a:t>our</a:t>
            </a:r>
            <a:r>
              <a:rPr lang="nl-NL" sz="2000" dirty="0" smtClean="0"/>
              <a:t> </a:t>
            </a:r>
            <a:r>
              <a:rPr lang="nl-NL" sz="2000" dirty="0" err="1"/>
              <a:t>S</a:t>
            </a:r>
            <a:r>
              <a:rPr lang="nl-NL" sz="2000" dirty="0" err="1" smtClean="0"/>
              <a:t>preading</a:t>
            </a:r>
            <a:r>
              <a:rPr lang="nl-NL" sz="2000" dirty="0" smtClean="0"/>
              <a:t> </a:t>
            </a:r>
            <a:r>
              <a:rPr lang="nl-NL" sz="2000" dirty="0" err="1" smtClean="0"/>
              <a:t>Table</a:t>
            </a:r>
            <a:r>
              <a:rPr lang="nl-NL" sz="2000" dirty="0" smtClean="0"/>
              <a:t> in </a:t>
            </a:r>
            <a:r>
              <a:rPr lang="nl-NL" sz="2000" dirty="0" err="1" smtClean="0"/>
              <a:t>the</a:t>
            </a:r>
            <a:r>
              <a:rPr lang="nl-NL" sz="2000" dirty="0" smtClean="0"/>
              <a:t> </a:t>
            </a:r>
            <a:r>
              <a:rPr lang="nl-NL" sz="2000" dirty="0" err="1" smtClean="0"/>
              <a:t>Book</a:t>
            </a:r>
            <a:endParaRPr lang="nl-NL" sz="2000" dirty="0"/>
          </a:p>
          <a:p>
            <a:endParaRPr lang="nl-NL" sz="2000" dirty="0"/>
          </a:p>
        </p:txBody>
      </p:sp>
    </p:spTree>
    <p:extLst>
      <p:ext uri="{BB962C8B-B14F-4D97-AF65-F5344CB8AC3E}">
        <p14:creationId xmlns:p14="http://schemas.microsoft.com/office/powerpoint/2010/main" val="4358530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39478" y="4425543"/>
            <a:ext cx="3368426" cy="1747064"/>
          </a:xfrm>
          <a:prstGeom prst="rect">
            <a:avLst/>
          </a:prstGeom>
        </p:spPr>
      </p:pic>
      <p:pic>
        <p:nvPicPr>
          <p:cNvPr id="14" name="Picture 1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220072" y="2837960"/>
            <a:ext cx="2054324" cy="2958361"/>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29873" y="1408501"/>
            <a:ext cx="3746830" cy="2602938"/>
          </a:xfrm>
          <a:prstGeom prst="rect">
            <a:avLst/>
          </a:prstGeom>
        </p:spPr>
      </p:pic>
      <p:pic>
        <p:nvPicPr>
          <p:cNvPr id="23" name="Picture 22" descr="shape"/>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473547" y="1296370"/>
            <a:ext cx="1190957" cy="1091711"/>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25" name="Line 10"/>
          <p:cNvSpPr>
            <a:spLocks noChangeShapeType="1"/>
          </p:cNvSpPr>
          <p:nvPr/>
        </p:nvSpPr>
        <p:spPr bwMode="auto">
          <a:xfrm flipH="1">
            <a:off x="2699791" y="2388081"/>
            <a:ext cx="2016223" cy="2913127"/>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26" name="Line 10"/>
          <p:cNvSpPr>
            <a:spLocks noChangeShapeType="1"/>
          </p:cNvSpPr>
          <p:nvPr/>
        </p:nvSpPr>
        <p:spPr bwMode="auto">
          <a:xfrm flipH="1">
            <a:off x="1547663" y="1376491"/>
            <a:ext cx="2925882" cy="396326"/>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24" name="Line 10"/>
          <p:cNvSpPr>
            <a:spLocks noChangeShapeType="1"/>
          </p:cNvSpPr>
          <p:nvPr/>
        </p:nvSpPr>
        <p:spPr bwMode="auto">
          <a:xfrm>
            <a:off x="5580112" y="2404105"/>
            <a:ext cx="278923" cy="808871"/>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6" name="TextBox 5"/>
          <p:cNvSpPr txBox="1"/>
          <p:nvPr/>
        </p:nvSpPr>
        <p:spPr>
          <a:xfrm>
            <a:off x="5945385" y="1617680"/>
            <a:ext cx="1584176" cy="369332"/>
          </a:xfrm>
          <a:prstGeom prst="rect">
            <a:avLst/>
          </a:prstGeom>
          <a:noFill/>
        </p:spPr>
        <p:txBody>
          <a:bodyPr wrap="square" rtlCol="0">
            <a:spAutoFit/>
          </a:bodyPr>
          <a:lstStyle/>
          <a:p>
            <a:r>
              <a:rPr lang="en-US" dirty="0" err="1" smtClean="0"/>
              <a:t>Fertiliser</a:t>
            </a:r>
            <a:r>
              <a:rPr lang="en-US" dirty="0" smtClean="0"/>
              <a:t> type</a:t>
            </a:r>
            <a:endParaRPr lang="en-US" dirty="0"/>
          </a:p>
        </p:txBody>
      </p:sp>
      <p:sp>
        <p:nvSpPr>
          <p:cNvPr id="15" name="Ovaal 17"/>
          <p:cNvSpPr/>
          <p:nvPr/>
        </p:nvSpPr>
        <p:spPr>
          <a:xfrm>
            <a:off x="1829768" y="387799"/>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6</a:t>
            </a:r>
          </a:p>
        </p:txBody>
      </p:sp>
      <p:sp>
        <p:nvSpPr>
          <p:cNvPr id="17" name="Tijdelijke aanduiding voor tekst 19"/>
          <p:cNvSpPr>
            <a:spLocks noGrp="1"/>
          </p:cNvSpPr>
          <p:nvPr>
            <p:ph type="body" sz="quarter" idx="10"/>
          </p:nvPr>
        </p:nvSpPr>
        <p:spPr>
          <a:xfrm>
            <a:off x="2262585" y="334932"/>
            <a:ext cx="5405759" cy="431800"/>
          </a:xfrm>
        </p:spPr>
        <p:txBody>
          <a:bodyPr/>
          <a:lstStyle/>
          <a:p>
            <a:r>
              <a:rPr lang="nl-NL" sz="2000" dirty="0" err="1"/>
              <a:t>Fill</a:t>
            </a:r>
            <a:r>
              <a:rPr lang="nl-NL" sz="2000" dirty="0"/>
              <a:t> in </a:t>
            </a:r>
            <a:r>
              <a:rPr lang="nl-NL" sz="2000" dirty="0" err="1"/>
              <a:t>the</a:t>
            </a:r>
            <a:r>
              <a:rPr lang="nl-NL" sz="2000" dirty="0"/>
              <a:t> Data in </a:t>
            </a:r>
            <a:r>
              <a:rPr lang="nl-NL" sz="2000" dirty="0" err="1"/>
              <a:t>the</a:t>
            </a:r>
            <a:r>
              <a:rPr lang="nl-NL" sz="2000" dirty="0"/>
              <a:t> App/web or </a:t>
            </a:r>
            <a:r>
              <a:rPr lang="nl-NL" sz="2000" dirty="0" err="1"/>
              <a:t>Find</a:t>
            </a:r>
            <a:r>
              <a:rPr lang="nl-NL" sz="2000" dirty="0"/>
              <a:t> </a:t>
            </a:r>
            <a:r>
              <a:rPr lang="nl-NL" sz="2000" dirty="0" err="1"/>
              <a:t>Your</a:t>
            </a:r>
            <a:r>
              <a:rPr lang="nl-NL" sz="2000" dirty="0"/>
              <a:t> </a:t>
            </a:r>
            <a:r>
              <a:rPr lang="nl-NL" sz="2000" dirty="0" err="1"/>
              <a:t>Spreading</a:t>
            </a:r>
            <a:r>
              <a:rPr lang="nl-NL" sz="2000" dirty="0"/>
              <a:t> </a:t>
            </a:r>
            <a:r>
              <a:rPr lang="nl-NL" sz="2000" dirty="0" err="1"/>
              <a:t>Table</a:t>
            </a:r>
            <a:r>
              <a:rPr lang="nl-NL" sz="2000" dirty="0"/>
              <a:t> in </a:t>
            </a:r>
            <a:r>
              <a:rPr lang="nl-NL" sz="2000" dirty="0" err="1"/>
              <a:t>the</a:t>
            </a:r>
            <a:r>
              <a:rPr lang="nl-NL" sz="2000" dirty="0"/>
              <a:t> </a:t>
            </a:r>
            <a:r>
              <a:rPr lang="nl-NL" sz="2000" dirty="0" err="1"/>
              <a:t>Book</a:t>
            </a:r>
            <a:endParaRPr lang="nl-NL" sz="2000" dirty="0"/>
          </a:p>
          <a:p>
            <a:endParaRPr lang="nl-NL" sz="2000" dirty="0"/>
          </a:p>
        </p:txBody>
      </p:sp>
    </p:spTree>
    <p:extLst>
      <p:ext uri="{BB962C8B-B14F-4D97-AF65-F5344CB8AC3E}">
        <p14:creationId xmlns:p14="http://schemas.microsoft.com/office/powerpoint/2010/main" val="39521000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757387" y="2746513"/>
            <a:ext cx="1833033" cy="3381099"/>
          </a:xfrm>
          <a:prstGeom prst="rect">
            <a:avLst/>
          </a:prstGeom>
        </p:spPr>
      </p:pic>
      <p:pic>
        <p:nvPicPr>
          <p:cNvPr id="18" name="Picture 1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5536" y="4188052"/>
            <a:ext cx="3967452" cy="2035196"/>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29873" y="1408501"/>
            <a:ext cx="3746830" cy="2602938"/>
          </a:xfrm>
          <a:prstGeom prst="rect">
            <a:avLst/>
          </a:prstGeom>
        </p:spPr>
      </p:pic>
      <p:sp>
        <p:nvSpPr>
          <p:cNvPr id="25" name="Line 10"/>
          <p:cNvSpPr>
            <a:spLocks noChangeShapeType="1"/>
          </p:cNvSpPr>
          <p:nvPr/>
        </p:nvSpPr>
        <p:spPr bwMode="auto">
          <a:xfrm flipH="1">
            <a:off x="1829768" y="2875533"/>
            <a:ext cx="2654772" cy="1921620"/>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26" name="Line 10"/>
          <p:cNvSpPr>
            <a:spLocks noChangeShapeType="1"/>
          </p:cNvSpPr>
          <p:nvPr/>
        </p:nvSpPr>
        <p:spPr bwMode="auto">
          <a:xfrm flipH="1" flipV="1">
            <a:off x="1907704" y="1744168"/>
            <a:ext cx="2109166" cy="604711"/>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24" name="Line 10"/>
          <p:cNvSpPr>
            <a:spLocks noChangeShapeType="1"/>
          </p:cNvSpPr>
          <p:nvPr/>
        </p:nvSpPr>
        <p:spPr bwMode="auto">
          <a:xfrm>
            <a:off x="4716016" y="2885542"/>
            <a:ext cx="1202756" cy="757284"/>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6" name="TextBox 5"/>
          <p:cNvSpPr txBox="1"/>
          <p:nvPr/>
        </p:nvSpPr>
        <p:spPr>
          <a:xfrm>
            <a:off x="5119786" y="1772816"/>
            <a:ext cx="1554118" cy="369332"/>
          </a:xfrm>
          <a:prstGeom prst="rect">
            <a:avLst/>
          </a:prstGeom>
          <a:noFill/>
        </p:spPr>
        <p:txBody>
          <a:bodyPr wrap="square" rtlCol="0">
            <a:spAutoFit/>
          </a:bodyPr>
          <a:lstStyle/>
          <a:p>
            <a:r>
              <a:rPr lang="en-US" dirty="0" err="1" smtClean="0"/>
              <a:t>Litre</a:t>
            </a:r>
            <a:r>
              <a:rPr lang="en-US" dirty="0" smtClean="0"/>
              <a:t> weight</a:t>
            </a:r>
            <a:endParaRPr lang="en-US" dirty="0"/>
          </a:p>
        </p:txBody>
      </p:sp>
      <p:sp>
        <p:nvSpPr>
          <p:cNvPr id="14" name="Ovaal 17"/>
          <p:cNvSpPr/>
          <p:nvPr/>
        </p:nvSpPr>
        <p:spPr>
          <a:xfrm>
            <a:off x="1829768" y="387799"/>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6</a:t>
            </a:r>
          </a:p>
        </p:txBody>
      </p:sp>
      <p:sp>
        <p:nvSpPr>
          <p:cNvPr id="15" name="Tijdelijke aanduiding voor tekst 19"/>
          <p:cNvSpPr>
            <a:spLocks noGrp="1"/>
          </p:cNvSpPr>
          <p:nvPr>
            <p:ph type="body" sz="quarter" idx="10"/>
          </p:nvPr>
        </p:nvSpPr>
        <p:spPr>
          <a:xfrm>
            <a:off x="2262585" y="334931"/>
            <a:ext cx="6053831" cy="546915"/>
          </a:xfrm>
        </p:spPr>
        <p:txBody>
          <a:bodyPr/>
          <a:lstStyle/>
          <a:p>
            <a:r>
              <a:rPr lang="nl-NL" sz="2000" dirty="0" err="1"/>
              <a:t>Fill</a:t>
            </a:r>
            <a:r>
              <a:rPr lang="nl-NL" sz="2000" dirty="0"/>
              <a:t> in </a:t>
            </a:r>
            <a:r>
              <a:rPr lang="nl-NL" sz="2000" dirty="0" err="1"/>
              <a:t>the</a:t>
            </a:r>
            <a:r>
              <a:rPr lang="nl-NL" sz="2000" dirty="0"/>
              <a:t> Data in </a:t>
            </a:r>
            <a:r>
              <a:rPr lang="nl-NL" sz="2000" dirty="0" err="1"/>
              <a:t>the</a:t>
            </a:r>
            <a:r>
              <a:rPr lang="nl-NL" sz="2000" dirty="0"/>
              <a:t> App/web or </a:t>
            </a:r>
            <a:r>
              <a:rPr lang="nl-NL" sz="2000" dirty="0" err="1"/>
              <a:t>Find</a:t>
            </a:r>
            <a:r>
              <a:rPr lang="nl-NL" sz="2000" dirty="0"/>
              <a:t> </a:t>
            </a:r>
            <a:r>
              <a:rPr lang="nl-NL" sz="2000" dirty="0" err="1"/>
              <a:t>Your</a:t>
            </a:r>
            <a:r>
              <a:rPr lang="nl-NL" sz="2000" dirty="0"/>
              <a:t> </a:t>
            </a:r>
            <a:r>
              <a:rPr lang="nl-NL" sz="2000" dirty="0" err="1"/>
              <a:t>Spreading</a:t>
            </a:r>
            <a:r>
              <a:rPr lang="nl-NL" sz="2000" dirty="0"/>
              <a:t> </a:t>
            </a:r>
            <a:r>
              <a:rPr lang="nl-NL" sz="2000" dirty="0" err="1"/>
              <a:t>Table</a:t>
            </a:r>
            <a:r>
              <a:rPr lang="nl-NL" sz="2000" dirty="0"/>
              <a:t> in </a:t>
            </a:r>
            <a:r>
              <a:rPr lang="nl-NL" sz="2000" dirty="0" err="1"/>
              <a:t>the</a:t>
            </a:r>
            <a:r>
              <a:rPr lang="nl-NL" sz="2000" dirty="0"/>
              <a:t> </a:t>
            </a:r>
            <a:r>
              <a:rPr lang="nl-NL" sz="2000" dirty="0" err="1"/>
              <a:t>Book</a:t>
            </a:r>
            <a:endParaRPr lang="nl-NL" sz="2000" dirty="0"/>
          </a:p>
          <a:p>
            <a:endParaRPr lang="nl-NL" sz="2000" dirty="0"/>
          </a:p>
        </p:txBody>
      </p:sp>
      <p:pic>
        <p:nvPicPr>
          <p:cNvPr id="12" name="Picture 1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4008290" y="1450961"/>
            <a:ext cx="952500" cy="1587500"/>
          </a:xfrm>
          <a:prstGeom prst="rect">
            <a:avLst/>
          </a:prstGeom>
          <a:solidFill>
            <a:srgbClr val="FF0000"/>
          </a:solidFill>
          <a:ln>
            <a:solidFill>
              <a:srgbClr val="FF0000"/>
            </a:solidFill>
          </a:ln>
        </p:spPr>
      </p:pic>
    </p:spTree>
    <p:extLst>
      <p:ext uri="{BB962C8B-B14F-4D97-AF65-F5344CB8AC3E}">
        <p14:creationId xmlns:p14="http://schemas.microsoft.com/office/powerpoint/2010/main" val="32730176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18171" y="4019607"/>
            <a:ext cx="4176181" cy="2073689"/>
          </a:xfrm>
          <a:prstGeom prst="rect">
            <a:avLst/>
          </a:prstGeom>
        </p:spPr>
      </p:pic>
      <p:pic>
        <p:nvPicPr>
          <p:cNvPr id="16" name="Picture 1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30147" y="2378864"/>
            <a:ext cx="1316905" cy="2436135"/>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18171" y="1173137"/>
            <a:ext cx="3583234" cy="2489287"/>
          </a:xfrm>
          <a:prstGeom prst="rect">
            <a:avLst/>
          </a:prstGeom>
        </p:spPr>
      </p:pic>
      <p:sp>
        <p:nvSpPr>
          <p:cNvPr id="26" name="Line 10"/>
          <p:cNvSpPr>
            <a:spLocks noChangeShapeType="1"/>
          </p:cNvSpPr>
          <p:nvPr/>
        </p:nvSpPr>
        <p:spPr bwMode="auto">
          <a:xfrm flipH="1">
            <a:off x="3059832" y="1484784"/>
            <a:ext cx="1872208" cy="0"/>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25" name="Line 10"/>
          <p:cNvSpPr>
            <a:spLocks noChangeShapeType="1"/>
          </p:cNvSpPr>
          <p:nvPr/>
        </p:nvSpPr>
        <p:spPr bwMode="auto">
          <a:xfrm flipH="1">
            <a:off x="2189808" y="1484785"/>
            <a:ext cx="2742232" cy="3312368"/>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15" name="Line 10"/>
          <p:cNvSpPr>
            <a:spLocks noChangeShapeType="1"/>
          </p:cNvSpPr>
          <p:nvPr/>
        </p:nvSpPr>
        <p:spPr bwMode="auto">
          <a:xfrm>
            <a:off x="4932040" y="1484784"/>
            <a:ext cx="576064" cy="1872208"/>
          </a:xfrm>
          <a:prstGeom prst="line">
            <a:avLst/>
          </a:prstGeom>
          <a:noFill/>
          <a:ln w="28575">
            <a:solidFill>
              <a:srgbClr val="FF0000"/>
            </a:solidFill>
            <a:round/>
            <a:headEnd type="none"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10" name="TextBox 9"/>
          <p:cNvSpPr txBox="1"/>
          <p:nvPr/>
        </p:nvSpPr>
        <p:spPr>
          <a:xfrm>
            <a:off x="5061699" y="1028635"/>
            <a:ext cx="3528392" cy="1200329"/>
          </a:xfrm>
          <a:prstGeom prst="rect">
            <a:avLst/>
          </a:prstGeom>
          <a:noFill/>
        </p:spPr>
        <p:txBody>
          <a:bodyPr wrap="square" rtlCol="0">
            <a:spAutoFit/>
          </a:bodyPr>
          <a:lstStyle/>
          <a:p>
            <a:r>
              <a:rPr lang="en-US" dirty="0" smtClean="0"/>
              <a:t>If your brand is not in, please find another one which is with the closest characteristics to yours. </a:t>
            </a:r>
          </a:p>
        </p:txBody>
      </p:sp>
      <p:sp>
        <p:nvSpPr>
          <p:cNvPr id="11" name="Rectangle 10"/>
          <p:cNvSpPr/>
          <p:nvPr/>
        </p:nvSpPr>
        <p:spPr>
          <a:xfrm>
            <a:off x="4970571" y="5056451"/>
            <a:ext cx="3619520" cy="1077218"/>
          </a:xfrm>
          <a:prstGeom prst="rect">
            <a:avLst/>
          </a:prstGeom>
        </p:spPr>
        <p:txBody>
          <a:bodyPr wrap="square">
            <a:spAutoFit/>
          </a:bodyPr>
          <a:lstStyle/>
          <a:p>
            <a:r>
              <a:rPr lang="en-US" sz="1600" dirty="0" err="1" smtClean="0">
                <a:solidFill>
                  <a:srgbClr val="FF0000"/>
                </a:solidFill>
              </a:rPr>
              <a:t>Vicon</a:t>
            </a:r>
            <a:r>
              <a:rPr lang="en-US" sz="1600" dirty="0" smtClean="0">
                <a:solidFill>
                  <a:srgbClr val="FF0000"/>
                </a:solidFill>
              </a:rPr>
              <a:t> </a:t>
            </a:r>
            <a:r>
              <a:rPr lang="en-US" sz="1600" i="1" dirty="0">
                <a:solidFill>
                  <a:srgbClr val="FF0000"/>
                </a:solidFill>
              </a:rPr>
              <a:t>is always advising to set-up your spreader based on the physical properties of the </a:t>
            </a:r>
            <a:r>
              <a:rPr lang="en-US" sz="1600" i="1" dirty="0" err="1">
                <a:solidFill>
                  <a:srgbClr val="FF0000"/>
                </a:solidFill>
              </a:rPr>
              <a:t>fertiliser</a:t>
            </a:r>
            <a:r>
              <a:rPr lang="en-US" sz="1600" i="1" dirty="0">
                <a:solidFill>
                  <a:srgbClr val="FF0000"/>
                </a:solidFill>
              </a:rPr>
              <a:t>, not the brand!</a:t>
            </a:r>
            <a:endParaRPr lang="en-US" sz="1600" i="1" dirty="0">
              <a:solidFill>
                <a:srgbClr val="FF0000"/>
              </a:solidFill>
            </a:endParaRPr>
          </a:p>
        </p:txBody>
      </p:sp>
      <p:sp>
        <p:nvSpPr>
          <p:cNvPr id="13" name="Ovaal 17"/>
          <p:cNvSpPr/>
          <p:nvPr/>
        </p:nvSpPr>
        <p:spPr>
          <a:xfrm>
            <a:off x="1829768" y="387799"/>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smtClean="0"/>
              <a:t>7</a:t>
            </a:r>
            <a:endParaRPr lang="nl-NL" sz="2400" dirty="0"/>
          </a:p>
        </p:txBody>
      </p:sp>
      <p:sp>
        <p:nvSpPr>
          <p:cNvPr id="14" name="Tijdelijke aanduiding voor tekst 19"/>
          <p:cNvSpPr>
            <a:spLocks noGrp="1"/>
          </p:cNvSpPr>
          <p:nvPr>
            <p:ph type="body" sz="quarter" idx="10"/>
          </p:nvPr>
        </p:nvSpPr>
        <p:spPr>
          <a:xfrm>
            <a:off x="2262585" y="334931"/>
            <a:ext cx="6053831" cy="546915"/>
          </a:xfrm>
        </p:spPr>
        <p:txBody>
          <a:bodyPr/>
          <a:lstStyle/>
          <a:p>
            <a:r>
              <a:rPr lang="nl-NL" sz="2000" dirty="0" err="1" smtClean="0"/>
              <a:t>Find</a:t>
            </a:r>
            <a:r>
              <a:rPr lang="nl-NL" sz="2000" dirty="0" smtClean="0"/>
              <a:t> </a:t>
            </a:r>
            <a:r>
              <a:rPr lang="nl-NL" sz="2000" dirty="0" err="1"/>
              <a:t>Y</a:t>
            </a:r>
            <a:r>
              <a:rPr lang="nl-NL" sz="2000" dirty="0" err="1" smtClean="0"/>
              <a:t>our</a:t>
            </a:r>
            <a:r>
              <a:rPr lang="nl-NL" sz="2000" dirty="0" smtClean="0"/>
              <a:t> </a:t>
            </a:r>
            <a:r>
              <a:rPr lang="nl-NL" sz="2000" dirty="0" err="1"/>
              <a:t>F</a:t>
            </a:r>
            <a:r>
              <a:rPr lang="nl-NL" sz="2000" dirty="0" err="1" smtClean="0"/>
              <a:t>ertiliser</a:t>
            </a:r>
            <a:endParaRPr lang="nl-NL" sz="2000" dirty="0"/>
          </a:p>
          <a:p>
            <a:endParaRPr lang="nl-NL" sz="2000" dirty="0"/>
          </a:p>
        </p:txBody>
      </p:sp>
    </p:spTree>
    <p:extLst>
      <p:ext uri="{BB962C8B-B14F-4D97-AF65-F5344CB8AC3E}">
        <p14:creationId xmlns:p14="http://schemas.microsoft.com/office/powerpoint/2010/main" val="266194814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5508104" y="332656"/>
            <a:ext cx="3239111" cy="1379787"/>
          </a:xfrm>
        </p:spPr>
        <p:txBody>
          <a:bodyPr/>
          <a:lstStyle/>
          <a:p>
            <a:r>
              <a:rPr lang="en-US" sz="2000" dirty="0" smtClean="0"/>
              <a:t>See Your </a:t>
            </a:r>
            <a:r>
              <a:rPr lang="en-US" sz="2000" dirty="0"/>
              <a:t>A</a:t>
            </a:r>
            <a:r>
              <a:rPr lang="en-US" sz="2000" dirty="0" smtClean="0"/>
              <a:t>dvised </a:t>
            </a:r>
            <a:r>
              <a:rPr lang="en-US" sz="2000" dirty="0"/>
              <a:t>S</a:t>
            </a:r>
            <a:r>
              <a:rPr lang="en-US" sz="2000" dirty="0" smtClean="0"/>
              <a:t>ettings and Enter </a:t>
            </a:r>
            <a:r>
              <a:rPr lang="en-US" sz="2000" dirty="0"/>
              <a:t>T</a:t>
            </a:r>
            <a:r>
              <a:rPr lang="en-US" sz="2000" dirty="0" smtClean="0"/>
              <a:t>hem in Your </a:t>
            </a:r>
            <a:r>
              <a:rPr lang="en-US" sz="2000" dirty="0"/>
              <a:t>S</a:t>
            </a:r>
            <a:r>
              <a:rPr lang="en-US" sz="2000" dirty="0" smtClean="0"/>
              <a:t>preader</a:t>
            </a:r>
            <a:endParaRPr lang="en-US" sz="2000" dirty="0"/>
          </a:p>
        </p:txBody>
      </p:sp>
      <p:pic>
        <p:nvPicPr>
          <p:cNvPr id="9" name="Picture 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8292" y="980728"/>
            <a:ext cx="3711977" cy="2578726"/>
          </a:xfrm>
          <a:prstGeom prst="rect">
            <a:avLst/>
          </a:prstGeom>
        </p:spPr>
      </p:pic>
      <p:sp>
        <p:nvSpPr>
          <p:cNvPr id="10" name="Ovaal 17"/>
          <p:cNvSpPr/>
          <p:nvPr/>
        </p:nvSpPr>
        <p:spPr>
          <a:xfrm>
            <a:off x="5076056" y="367552"/>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smtClean="0"/>
              <a:t>8</a:t>
            </a:r>
            <a:endParaRPr lang="nl-NL" sz="2400" dirty="0"/>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3389" y="3916129"/>
            <a:ext cx="4674635" cy="2372277"/>
          </a:xfrm>
          <a:prstGeom prst="rect">
            <a:avLst/>
          </a:prstGeom>
        </p:spPr>
      </p:pic>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508104" y="1412776"/>
            <a:ext cx="2179274" cy="4032117"/>
          </a:xfrm>
          <a:prstGeom prst="rect">
            <a:avLst/>
          </a:prstGeom>
        </p:spPr>
      </p:pic>
    </p:spTree>
    <p:extLst>
      <p:ext uri="{BB962C8B-B14F-4D97-AF65-F5344CB8AC3E}">
        <p14:creationId xmlns:p14="http://schemas.microsoft.com/office/powerpoint/2010/main" val="67196363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jdelijke aanduiding voor tekst 8"/>
          <p:cNvSpPr>
            <a:spLocks noGrp="1"/>
          </p:cNvSpPr>
          <p:nvPr>
            <p:ph type="body" sz="quarter" idx="10"/>
          </p:nvPr>
        </p:nvSpPr>
        <p:spPr>
          <a:xfrm>
            <a:off x="936625" y="1173499"/>
            <a:ext cx="8207375" cy="431800"/>
          </a:xfrm>
        </p:spPr>
        <p:txBody>
          <a:bodyPr/>
          <a:lstStyle/>
          <a:p>
            <a:r>
              <a:rPr lang="nl-NL" sz="1800" dirty="0"/>
              <a:t>...or </a:t>
            </a:r>
            <a:r>
              <a:rPr lang="nl-NL" sz="1800" dirty="0" err="1" smtClean="0"/>
              <a:t>Use</a:t>
            </a:r>
            <a:r>
              <a:rPr lang="nl-NL" sz="1800" dirty="0" smtClean="0"/>
              <a:t> </a:t>
            </a:r>
            <a:r>
              <a:rPr lang="nl-NL" sz="1800" dirty="0"/>
              <a:t>the UNIQUE AutosetApp on the IsoMatch </a:t>
            </a:r>
            <a:r>
              <a:rPr lang="nl-NL" sz="1800" dirty="0" err="1"/>
              <a:t>Tellus</a:t>
            </a:r>
            <a:r>
              <a:rPr lang="nl-NL" sz="1800" dirty="0"/>
              <a:t> </a:t>
            </a:r>
            <a:r>
              <a:rPr lang="nl-NL" sz="1800" dirty="0" smtClean="0"/>
              <a:t>PRO / </a:t>
            </a:r>
            <a:r>
              <a:rPr lang="nl-NL" sz="1800" dirty="0" smtClean="0"/>
              <a:t>GO+</a:t>
            </a:r>
            <a:endParaRPr lang="nl-NL" sz="1800" dirty="0"/>
          </a:p>
        </p:txBody>
      </p:sp>
      <p:cxnSp>
        <p:nvCxnSpPr>
          <p:cNvPr id="11" name="Rechte verbindingslijn met pijl 10"/>
          <p:cNvCxnSpPr/>
          <p:nvPr/>
        </p:nvCxnSpPr>
        <p:spPr>
          <a:xfrm>
            <a:off x="11484768" y="2924944"/>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5" name="Ovaal 14"/>
          <p:cNvSpPr/>
          <p:nvPr/>
        </p:nvSpPr>
        <p:spPr>
          <a:xfrm>
            <a:off x="457200" y="1188052"/>
            <a:ext cx="360040" cy="36004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9</a:t>
            </a:r>
          </a:p>
        </p:txBody>
      </p:sp>
      <p:sp>
        <p:nvSpPr>
          <p:cNvPr id="18" name="Tijdelijke aanduiding voor inhoud 2"/>
          <p:cNvSpPr txBox="1">
            <a:spLocks/>
          </p:cNvSpPr>
          <p:nvPr/>
        </p:nvSpPr>
        <p:spPr>
          <a:xfrm>
            <a:off x="457200" y="1988840"/>
            <a:ext cx="4229256"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nl-NL" dirty="0" smtClean="0"/>
              <a:t>Settings </a:t>
            </a:r>
            <a:r>
              <a:rPr lang="nl-NL" dirty="0" err="1" smtClean="0"/>
              <a:t>automatically</a:t>
            </a:r>
            <a:r>
              <a:rPr lang="nl-NL" dirty="0" smtClean="0"/>
              <a:t> via the </a:t>
            </a:r>
            <a:r>
              <a:rPr lang="nl-NL" dirty="0" err="1" smtClean="0"/>
              <a:t>AutosetApp</a:t>
            </a:r>
            <a:endParaRPr lang="nl-NL" dirty="0" smtClean="0"/>
          </a:p>
          <a:p>
            <a:r>
              <a:rPr lang="nl-NL" dirty="0" smtClean="0"/>
              <a:t>Always the most up </a:t>
            </a:r>
            <a:r>
              <a:rPr lang="nl-NL" dirty="0" err="1" smtClean="0"/>
              <a:t>to</a:t>
            </a:r>
            <a:r>
              <a:rPr lang="nl-NL" dirty="0" smtClean="0"/>
              <a:t> date </a:t>
            </a:r>
            <a:r>
              <a:rPr lang="nl-NL" dirty="0" err="1" smtClean="0"/>
              <a:t>spreading</a:t>
            </a:r>
            <a:r>
              <a:rPr lang="nl-NL" dirty="0" smtClean="0"/>
              <a:t> </a:t>
            </a:r>
            <a:r>
              <a:rPr lang="nl-NL" dirty="0" err="1" smtClean="0"/>
              <a:t>charts</a:t>
            </a:r>
            <a:r>
              <a:rPr lang="nl-NL" dirty="0" smtClean="0"/>
              <a:t> online </a:t>
            </a:r>
            <a:r>
              <a:rPr lang="nl-NL" dirty="0" err="1" smtClean="0"/>
              <a:t>available</a:t>
            </a:r>
            <a:r>
              <a:rPr lang="nl-NL" dirty="0" smtClean="0"/>
              <a:t> via the </a:t>
            </a:r>
            <a:r>
              <a:rPr lang="nl-NL" dirty="0" err="1" smtClean="0"/>
              <a:t>IsoMatch</a:t>
            </a:r>
            <a:r>
              <a:rPr lang="nl-NL" dirty="0" smtClean="0"/>
              <a:t> </a:t>
            </a:r>
            <a:r>
              <a:rPr lang="nl-NL" dirty="0" err="1" smtClean="0"/>
              <a:t>Tellus</a:t>
            </a:r>
            <a:r>
              <a:rPr lang="nl-NL" dirty="0" smtClean="0"/>
              <a:t> or </a:t>
            </a:r>
            <a:r>
              <a:rPr lang="nl-NL" dirty="0" err="1" smtClean="0"/>
              <a:t>Tellus</a:t>
            </a:r>
            <a:r>
              <a:rPr lang="nl-NL" dirty="0" smtClean="0"/>
              <a:t> GO</a:t>
            </a:r>
          </a:p>
          <a:p>
            <a:r>
              <a:rPr lang="nl-NL" dirty="0" smtClean="0"/>
              <a:t>Update via:</a:t>
            </a:r>
            <a:endParaRPr lang="nl-NL" dirty="0"/>
          </a:p>
          <a:p>
            <a:pPr marL="819150" lvl="1" indent="-285750">
              <a:buFont typeface="Wingdings" pitchFamily="2" charset="2"/>
              <a:buChar char="§"/>
            </a:pPr>
            <a:r>
              <a:rPr lang="nl-NL" dirty="0" err="1" smtClean="0"/>
              <a:t>IsoMatch</a:t>
            </a:r>
            <a:r>
              <a:rPr lang="nl-NL" dirty="0" smtClean="0"/>
              <a:t> Wireless</a:t>
            </a:r>
          </a:p>
          <a:p>
            <a:pPr marL="819150" lvl="1" indent="-285750">
              <a:buFont typeface="Wingdings" pitchFamily="2" charset="2"/>
              <a:buChar char="§"/>
            </a:pPr>
            <a:r>
              <a:rPr lang="nl-NL" dirty="0" smtClean="0"/>
              <a:t>Download on </a:t>
            </a:r>
            <a:r>
              <a:rPr lang="nl-NL" dirty="0" err="1" smtClean="0"/>
              <a:t>an</a:t>
            </a:r>
            <a:r>
              <a:rPr lang="nl-NL" dirty="0" smtClean="0"/>
              <a:t> USB stick</a:t>
            </a:r>
          </a:p>
          <a:p>
            <a:r>
              <a:rPr lang="nl-NL" dirty="0" err="1" smtClean="0"/>
              <a:t>After</a:t>
            </a:r>
            <a:r>
              <a:rPr lang="nl-NL" dirty="0" smtClean="0"/>
              <a:t> the </a:t>
            </a:r>
            <a:r>
              <a:rPr lang="nl-NL" dirty="0" err="1" smtClean="0"/>
              <a:t>selection</a:t>
            </a:r>
            <a:r>
              <a:rPr lang="nl-NL" dirty="0" smtClean="0"/>
              <a:t> the settings are </a:t>
            </a:r>
            <a:r>
              <a:rPr lang="nl-NL" dirty="0" err="1" smtClean="0"/>
              <a:t>automatically</a:t>
            </a:r>
            <a:r>
              <a:rPr lang="nl-NL" dirty="0" smtClean="0"/>
              <a:t> </a:t>
            </a:r>
            <a:r>
              <a:rPr lang="nl-NL" dirty="0" err="1" smtClean="0"/>
              <a:t>send</a:t>
            </a:r>
            <a:r>
              <a:rPr lang="nl-NL" dirty="0" smtClean="0"/>
              <a:t> </a:t>
            </a:r>
            <a:r>
              <a:rPr lang="nl-NL" dirty="0" err="1" smtClean="0"/>
              <a:t>to</a:t>
            </a:r>
            <a:r>
              <a:rPr lang="nl-NL" dirty="0" smtClean="0"/>
              <a:t> the </a:t>
            </a:r>
            <a:r>
              <a:rPr lang="nl-NL" dirty="0" err="1" smtClean="0"/>
              <a:t>spreader</a:t>
            </a:r>
            <a:endParaRPr lang="nl-NL" dirty="0" smtClean="0"/>
          </a:p>
        </p:txBody>
      </p:sp>
      <p:pic>
        <p:nvPicPr>
          <p:cNvPr id="19" name="Picture 2"/>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436096" y="4149080"/>
            <a:ext cx="3577830" cy="23006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 name="Tekstvak 19"/>
          <p:cNvSpPr txBox="1"/>
          <p:nvPr/>
        </p:nvSpPr>
        <p:spPr>
          <a:xfrm>
            <a:off x="468710" y="5024055"/>
            <a:ext cx="4248472" cy="738664"/>
          </a:xfrm>
          <a:prstGeom prst="rect">
            <a:avLst/>
          </a:prstGeom>
          <a:noFill/>
        </p:spPr>
        <p:txBody>
          <a:bodyPr wrap="square" rtlCol="0">
            <a:spAutoFit/>
          </a:bodyPr>
          <a:lstStyle/>
          <a:p>
            <a:pPr marL="285750" indent="-285750">
              <a:buFont typeface="Arial" panose="020B0604020202020204" pitchFamily="34" charset="0"/>
              <a:buChar char="•"/>
            </a:pPr>
            <a:r>
              <a:rPr lang="nl-NL" sz="1400" dirty="0" err="1" smtClean="0"/>
              <a:t>Use</a:t>
            </a:r>
            <a:r>
              <a:rPr lang="nl-NL" sz="1400" dirty="0" smtClean="0"/>
              <a:t> </a:t>
            </a:r>
            <a:r>
              <a:rPr lang="nl-NL" sz="1400" dirty="0" err="1" smtClean="0"/>
              <a:t>granule</a:t>
            </a:r>
            <a:r>
              <a:rPr lang="nl-NL" sz="1400" dirty="0" smtClean="0"/>
              <a:t> </a:t>
            </a:r>
            <a:r>
              <a:rPr lang="nl-NL" sz="1400" dirty="0" err="1" smtClean="0"/>
              <a:t>size</a:t>
            </a:r>
            <a:r>
              <a:rPr lang="nl-NL" sz="1400" dirty="0" smtClean="0"/>
              <a:t> box </a:t>
            </a:r>
            <a:r>
              <a:rPr lang="nl-NL" sz="1400" dirty="0" err="1" smtClean="0"/>
              <a:t>to</a:t>
            </a:r>
            <a:r>
              <a:rPr lang="nl-NL" sz="1400" dirty="0" smtClean="0"/>
              <a:t> </a:t>
            </a:r>
            <a:r>
              <a:rPr lang="nl-NL" sz="1400" dirty="0" err="1" smtClean="0"/>
              <a:t>determine</a:t>
            </a:r>
            <a:r>
              <a:rPr lang="nl-NL" sz="1400" dirty="0" smtClean="0"/>
              <a:t> </a:t>
            </a:r>
            <a:r>
              <a:rPr lang="nl-NL" sz="1400" dirty="0" err="1" smtClean="0"/>
              <a:t>distribution</a:t>
            </a:r>
            <a:endParaRPr lang="nl-NL" sz="1400" dirty="0" smtClean="0"/>
          </a:p>
          <a:p>
            <a:pPr marL="285750" indent="-285750">
              <a:buFont typeface="Arial" panose="020B0604020202020204" pitchFamily="34" charset="0"/>
              <a:buChar char="•"/>
            </a:pPr>
            <a:r>
              <a:rPr lang="nl-NL" sz="1400" dirty="0" err="1" smtClean="0"/>
              <a:t>Determine</a:t>
            </a:r>
            <a:r>
              <a:rPr lang="nl-NL" sz="1400" dirty="0" smtClean="0"/>
              <a:t> </a:t>
            </a:r>
            <a:r>
              <a:rPr lang="nl-NL" sz="1400" dirty="0" err="1" smtClean="0"/>
              <a:t>litre</a:t>
            </a:r>
            <a:r>
              <a:rPr lang="nl-NL" sz="1400" dirty="0" smtClean="0"/>
              <a:t> </a:t>
            </a:r>
            <a:r>
              <a:rPr lang="nl-NL" sz="1400" dirty="0" err="1" smtClean="0"/>
              <a:t>weight</a:t>
            </a:r>
            <a:r>
              <a:rPr lang="nl-NL" sz="1400" dirty="0" smtClean="0"/>
              <a:t> </a:t>
            </a:r>
            <a:endParaRPr lang="nl-NL" sz="1400" dirty="0" smtClean="0"/>
          </a:p>
          <a:p>
            <a:pPr marL="285750" indent="-285750">
              <a:buFont typeface="Arial" panose="020B0604020202020204" pitchFamily="34" charset="0"/>
              <a:buChar char="•"/>
            </a:pPr>
            <a:r>
              <a:rPr lang="nl-NL" sz="1400" dirty="0" err="1" smtClean="0"/>
              <a:t>and</a:t>
            </a:r>
            <a:r>
              <a:rPr lang="nl-NL" sz="1400" dirty="0" smtClean="0"/>
              <a:t> </a:t>
            </a:r>
            <a:r>
              <a:rPr lang="nl-NL" sz="1400" dirty="0" err="1" smtClean="0"/>
              <a:t>fertiliser</a:t>
            </a:r>
            <a:r>
              <a:rPr lang="nl-NL" sz="1400" dirty="0" smtClean="0"/>
              <a:t> type </a:t>
            </a:r>
            <a:endParaRPr lang="nl-NL" sz="1400" dirty="0"/>
          </a:p>
        </p:txBody>
      </p:sp>
      <p:cxnSp>
        <p:nvCxnSpPr>
          <p:cNvPr id="21" name="Rechte verbindingslijn met pijl 20"/>
          <p:cNvCxnSpPr/>
          <p:nvPr/>
        </p:nvCxnSpPr>
        <p:spPr>
          <a:xfrm flipV="1">
            <a:off x="4500624" y="4836238"/>
            <a:ext cx="2076345" cy="303018"/>
          </a:xfrm>
          <a:prstGeom prst="straightConnector1">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Rectangle 10"/>
          <p:cNvSpPr>
            <a:spLocks noChangeArrowheads="1"/>
          </p:cNvSpPr>
          <p:nvPr/>
        </p:nvSpPr>
        <p:spPr bwMode="auto">
          <a:xfrm>
            <a:off x="6596847" y="4746105"/>
            <a:ext cx="875351" cy="151894"/>
          </a:xfrm>
          <a:prstGeom prst="rect">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800" b="0">
              <a:solidFill>
                <a:srgbClr val="000000"/>
              </a:solidFill>
            </a:endParaRPr>
          </a:p>
        </p:txBody>
      </p:sp>
      <p:sp>
        <p:nvSpPr>
          <p:cNvPr id="23" name="Rectangle 10"/>
          <p:cNvSpPr>
            <a:spLocks noChangeArrowheads="1"/>
          </p:cNvSpPr>
          <p:nvPr/>
        </p:nvSpPr>
        <p:spPr bwMode="auto">
          <a:xfrm>
            <a:off x="6588224" y="4897999"/>
            <a:ext cx="446298" cy="86338"/>
          </a:xfrm>
          <a:prstGeom prst="rect">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800" b="0">
              <a:solidFill>
                <a:srgbClr val="000000"/>
              </a:solidFill>
            </a:endParaRPr>
          </a:p>
        </p:txBody>
      </p:sp>
      <p:cxnSp>
        <p:nvCxnSpPr>
          <p:cNvPr id="24" name="Rechte verbindingslijn met pijl 23"/>
          <p:cNvCxnSpPr/>
          <p:nvPr/>
        </p:nvCxnSpPr>
        <p:spPr>
          <a:xfrm flipV="1">
            <a:off x="3138051" y="4964274"/>
            <a:ext cx="3877219" cy="508808"/>
          </a:xfrm>
          <a:prstGeom prst="straightConnector1">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Rectangle 10"/>
          <p:cNvSpPr>
            <a:spLocks noChangeArrowheads="1"/>
          </p:cNvSpPr>
          <p:nvPr/>
        </p:nvSpPr>
        <p:spPr bwMode="auto">
          <a:xfrm>
            <a:off x="6228184" y="5019104"/>
            <a:ext cx="1656184" cy="516712"/>
          </a:xfrm>
          <a:prstGeom prst="rect">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000">
                <a:solidFill>
                  <a:schemeClr val="tx1"/>
                </a:solidFill>
                <a:latin typeface="Arial" pitchFamily="34" charset="0"/>
                <a:ea typeface="Geneva"/>
                <a:cs typeface="Geneva"/>
              </a:defRPr>
            </a:lvl1pPr>
            <a:lvl2pPr marL="742950" indent="-285750" eaLnBrk="0" hangingPunct="0">
              <a:spcBef>
                <a:spcPct val="20000"/>
              </a:spcBef>
              <a:buFont typeface="Wingdings" pitchFamily="2" charset="2"/>
              <a:defRPr>
                <a:solidFill>
                  <a:schemeClr val="tx1"/>
                </a:solidFill>
                <a:latin typeface="Arial" pitchFamily="34" charset="0"/>
                <a:ea typeface="Geneva"/>
                <a:cs typeface="Geneva"/>
              </a:defRPr>
            </a:lvl2pPr>
            <a:lvl3pPr marL="1143000" indent="-228600" eaLnBrk="0" hangingPunct="0">
              <a:spcBef>
                <a:spcPct val="20000"/>
              </a:spcBef>
              <a:defRPr sz="1600">
                <a:solidFill>
                  <a:schemeClr val="tx1"/>
                </a:solidFill>
                <a:latin typeface="Arial" pitchFamily="34" charset="0"/>
                <a:ea typeface="Geneva"/>
                <a:cs typeface="Geneva"/>
              </a:defRPr>
            </a:lvl3pPr>
            <a:lvl4pPr marL="1600200" indent="-228600" eaLnBrk="0" hangingPunct="0">
              <a:spcBef>
                <a:spcPct val="20000"/>
              </a:spcBef>
              <a:buFont typeface="Arial" pitchFamily="34" charset="0"/>
              <a:buChar char="»"/>
              <a:defRPr sz="1600">
                <a:solidFill>
                  <a:schemeClr val="tx1"/>
                </a:solidFill>
                <a:latin typeface="Arial" pitchFamily="34" charset="0"/>
                <a:ea typeface="Geneva"/>
                <a:cs typeface="Geneva"/>
              </a:defRPr>
            </a:lvl4pPr>
            <a:lvl5pPr marL="2057400" indent="-228600" eaLnBrk="0" hangingPunct="0">
              <a:spcBef>
                <a:spcPct val="20000"/>
              </a:spcBef>
              <a:buChar char="–"/>
              <a:defRPr sz="1600">
                <a:solidFill>
                  <a:schemeClr val="tx1"/>
                </a:solidFill>
                <a:latin typeface="Arial" pitchFamily="34" charset="0"/>
                <a:ea typeface="Geneva"/>
                <a:cs typeface="Geneva"/>
              </a:defRPr>
            </a:lvl5pPr>
            <a:lvl6pPr marL="2514600" indent="-228600" eaLnBrk="0" fontAlgn="base" hangingPunct="0">
              <a:spcBef>
                <a:spcPct val="20000"/>
              </a:spcBef>
              <a:spcAft>
                <a:spcPct val="0"/>
              </a:spcAft>
              <a:buChar char="–"/>
              <a:defRPr sz="1600">
                <a:solidFill>
                  <a:schemeClr val="tx1"/>
                </a:solidFill>
                <a:latin typeface="Arial" pitchFamily="34" charset="0"/>
                <a:ea typeface="Geneva"/>
                <a:cs typeface="Geneva"/>
              </a:defRPr>
            </a:lvl6pPr>
            <a:lvl7pPr marL="2971800" indent="-228600" eaLnBrk="0" fontAlgn="base" hangingPunct="0">
              <a:spcBef>
                <a:spcPct val="20000"/>
              </a:spcBef>
              <a:spcAft>
                <a:spcPct val="0"/>
              </a:spcAft>
              <a:buChar char="–"/>
              <a:defRPr sz="1600">
                <a:solidFill>
                  <a:schemeClr val="tx1"/>
                </a:solidFill>
                <a:latin typeface="Arial" pitchFamily="34" charset="0"/>
                <a:ea typeface="Geneva"/>
                <a:cs typeface="Geneva"/>
              </a:defRPr>
            </a:lvl7pPr>
            <a:lvl8pPr marL="3429000" indent="-228600" eaLnBrk="0" fontAlgn="base" hangingPunct="0">
              <a:spcBef>
                <a:spcPct val="20000"/>
              </a:spcBef>
              <a:spcAft>
                <a:spcPct val="0"/>
              </a:spcAft>
              <a:buChar char="–"/>
              <a:defRPr sz="1600">
                <a:solidFill>
                  <a:schemeClr val="tx1"/>
                </a:solidFill>
                <a:latin typeface="Arial" pitchFamily="34" charset="0"/>
                <a:ea typeface="Geneva"/>
                <a:cs typeface="Geneva"/>
              </a:defRPr>
            </a:lvl8pPr>
            <a:lvl9pPr marL="3886200" indent="-228600" eaLnBrk="0" fontAlgn="base" hangingPunct="0">
              <a:spcBef>
                <a:spcPct val="20000"/>
              </a:spcBef>
              <a:spcAft>
                <a:spcPct val="0"/>
              </a:spcAft>
              <a:buChar char="–"/>
              <a:defRPr sz="1600">
                <a:solidFill>
                  <a:schemeClr val="tx1"/>
                </a:solidFill>
                <a:latin typeface="Arial" pitchFamily="34" charset="0"/>
                <a:ea typeface="Geneva"/>
                <a:cs typeface="Geneva"/>
              </a:defRPr>
            </a:lvl9pPr>
          </a:lstStyle>
          <a:p>
            <a:pPr eaLnBrk="1" hangingPunct="1">
              <a:spcBef>
                <a:spcPct val="0"/>
              </a:spcBef>
              <a:buFontTx/>
              <a:buNone/>
            </a:pPr>
            <a:endParaRPr lang="nl-NL" altLang="nl-NL" sz="1800" b="0">
              <a:solidFill>
                <a:srgbClr val="000000"/>
              </a:solidFill>
            </a:endParaRPr>
          </a:p>
        </p:txBody>
      </p:sp>
      <p:cxnSp>
        <p:nvCxnSpPr>
          <p:cNvPr id="26" name="Rechte verbindingslijn met pijl 25"/>
          <p:cNvCxnSpPr>
            <a:endCxn id="25" idx="1"/>
          </p:cNvCxnSpPr>
          <p:nvPr/>
        </p:nvCxnSpPr>
        <p:spPr>
          <a:xfrm flipV="1">
            <a:off x="2915816" y="5277460"/>
            <a:ext cx="3312368" cy="393015"/>
          </a:xfrm>
          <a:prstGeom prst="straightConnector1">
            <a:avLst/>
          </a:prstGeom>
          <a:noFill/>
          <a:ln w="285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4" name="Picture 13"/>
          <p:cNvPicPr>
            <a:picLocks noChangeAspect="1"/>
          </p:cNvPicPr>
          <p:nvPr/>
        </p:nvPicPr>
        <p:blipFill>
          <a:blip r:embed="rId3">
            <a:clrChange>
              <a:clrFrom>
                <a:srgbClr val="F0F0F0"/>
              </a:clrFrom>
              <a:clrTo>
                <a:srgbClr val="F0F0F0">
                  <a:alpha val="0"/>
                </a:srgbClr>
              </a:clrTo>
            </a:clrChange>
          </a:blip>
          <a:stretch>
            <a:fillRect/>
          </a:stretch>
        </p:blipFill>
        <p:spPr>
          <a:xfrm>
            <a:off x="5466906" y="1482332"/>
            <a:ext cx="2709521" cy="2822687"/>
          </a:xfrm>
          <a:prstGeom prst="rect">
            <a:avLst/>
          </a:prstGeom>
        </p:spPr>
      </p:pic>
    </p:spTree>
    <p:extLst>
      <p:ext uri="{BB962C8B-B14F-4D97-AF65-F5344CB8AC3E}">
        <p14:creationId xmlns:p14="http://schemas.microsoft.com/office/powerpoint/2010/main" val="127294689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4" name="Espace réservé du texte 3"/>
          <p:cNvSpPr txBox="1">
            <a:spLocks/>
          </p:cNvSpPr>
          <p:nvPr/>
        </p:nvSpPr>
        <p:spPr bwMode="auto">
          <a:xfrm>
            <a:off x="323850" y="5610225"/>
            <a:ext cx="417671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20000"/>
              </a:spcBef>
              <a:buFont typeface="Wingdings" panose="05000000000000000000" pitchFamily="2" charset="2"/>
              <a:buChar char="§"/>
            </a:pPr>
            <a:r>
              <a:rPr lang="fr-FR" altLang="nl-NL" sz="1400">
                <a:solidFill>
                  <a:srgbClr val="000000"/>
                </a:solidFill>
              </a:rPr>
              <a:t>Most close to measured specific weight and granular size distrubtion</a:t>
            </a:r>
          </a:p>
          <a:p>
            <a:pPr>
              <a:spcBef>
                <a:spcPct val="20000"/>
              </a:spcBef>
              <a:buFont typeface="Wingdings" panose="05000000000000000000" pitchFamily="2" charset="2"/>
              <a:buChar char="§"/>
            </a:pPr>
            <a:r>
              <a:rPr lang="fr-FR" altLang="nl-NL" sz="1400">
                <a:solidFill>
                  <a:srgbClr val="000000"/>
                </a:solidFill>
              </a:rPr>
              <a:t>Proposal highlighted in red</a:t>
            </a:r>
          </a:p>
          <a:p>
            <a:pPr>
              <a:spcBef>
                <a:spcPct val="20000"/>
              </a:spcBef>
              <a:buFontTx/>
              <a:buChar char="•"/>
            </a:pPr>
            <a:endParaRPr lang="fr-FR" altLang="nl-NL" sz="1600">
              <a:solidFill>
                <a:srgbClr val="000000"/>
              </a:solidFill>
            </a:endParaRPr>
          </a:p>
          <a:p>
            <a:pPr>
              <a:spcBef>
                <a:spcPct val="20000"/>
              </a:spcBef>
              <a:buFontTx/>
              <a:buChar char="•"/>
            </a:pPr>
            <a:endParaRPr lang="fr-FR" altLang="nl-NL" sz="1600">
              <a:solidFill>
                <a:srgbClr val="000000"/>
              </a:solidFill>
            </a:endParaRPr>
          </a:p>
          <a:p>
            <a:pPr>
              <a:spcBef>
                <a:spcPct val="20000"/>
              </a:spcBef>
              <a:buFontTx/>
              <a:buChar char="•"/>
            </a:pPr>
            <a:endParaRPr lang="fr-FR" altLang="nl-NL" sz="1600">
              <a:solidFill>
                <a:srgbClr val="000000"/>
              </a:solidFill>
            </a:endParaRPr>
          </a:p>
        </p:txBody>
      </p:sp>
      <p:sp>
        <p:nvSpPr>
          <p:cNvPr id="21" name="Oval 8"/>
          <p:cNvSpPr/>
          <p:nvPr/>
        </p:nvSpPr>
        <p:spPr>
          <a:xfrm>
            <a:off x="7308850" y="4503738"/>
            <a:ext cx="358775" cy="215900"/>
          </a:xfrm>
          <a:prstGeom prst="ellipse">
            <a:avLst/>
          </a:prstGeom>
          <a:noFill/>
          <a:ln w="38100">
            <a:solidFill>
              <a:srgbClr val="FFEB8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nl-NL">
              <a:solidFill>
                <a:srgbClr val="FFFFFF"/>
              </a:solidFill>
            </a:endParaRPr>
          </a:p>
        </p:txBody>
      </p:sp>
      <p:sp>
        <p:nvSpPr>
          <p:cNvPr id="220171" name="Rectangle 14"/>
          <p:cNvSpPr>
            <a:spLocks noChangeArrowheads="1"/>
          </p:cNvSpPr>
          <p:nvPr/>
        </p:nvSpPr>
        <p:spPr bwMode="auto">
          <a:xfrm>
            <a:off x="4643438" y="5648325"/>
            <a:ext cx="45720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fr-FR" altLang="nl-NL" sz="1400" i="1">
                <a:solidFill>
                  <a:srgbClr val="000000"/>
                </a:solidFill>
              </a:rPr>
              <a:t>After sending: </a:t>
            </a:r>
            <a:r>
              <a:rPr lang="fr-FR" altLang="nl-NL" sz="1400">
                <a:solidFill>
                  <a:srgbClr val="000000"/>
                </a:solidFill>
              </a:rPr>
              <a:t>Initial values for opening position and theoretical flow at this position is adjusted and Letter setting is changed (in example from « N » to « M »)</a:t>
            </a:r>
          </a:p>
          <a:p>
            <a:pPr eaLnBrk="1" hangingPunct="1"/>
            <a:endParaRPr lang="fr-FR" altLang="nl-NL" sz="1400">
              <a:solidFill>
                <a:srgbClr val="000000"/>
              </a:solidFill>
            </a:endParaRPr>
          </a:p>
        </p:txBody>
      </p:sp>
      <p:cxnSp>
        <p:nvCxnSpPr>
          <p:cNvPr id="28" name="Straight Arrow Connector 16"/>
          <p:cNvCxnSpPr/>
          <p:nvPr/>
        </p:nvCxnSpPr>
        <p:spPr>
          <a:xfrm>
            <a:off x="539750" y="3783013"/>
            <a:ext cx="431800" cy="0"/>
          </a:xfrm>
          <a:prstGeom prst="straightConnector1">
            <a:avLst/>
          </a:prstGeom>
          <a:ln w="38100">
            <a:solidFill>
              <a:srgbClr val="FFEB80"/>
            </a:solidFill>
            <a:tailEnd type="arrow"/>
          </a:ln>
        </p:spPr>
        <p:style>
          <a:lnRef idx="1">
            <a:schemeClr val="accent1"/>
          </a:lnRef>
          <a:fillRef idx="0">
            <a:schemeClr val="accent1"/>
          </a:fillRef>
          <a:effectRef idx="0">
            <a:schemeClr val="accent1"/>
          </a:effectRef>
          <a:fontRef idx="minor">
            <a:schemeClr val="tx1"/>
          </a:fontRef>
        </p:style>
      </p:cxnSp>
      <p:pic>
        <p:nvPicPr>
          <p:cNvPr id="13" name="Picture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785920" y="1989138"/>
            <a:ext cx="2718396" cy="362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5076056" y="1948060"/>
            <a:ext cx="2736032" cy="3648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2"/>
          <p:cNvSpPr>
            <a:spLocks noGrp="1"/>
          </p:cNvSpPr>
          <p:nvPr>
            <p:ph type="body" sz="quarter" idx="10"/>
          </p:nvPr>
        </p:nvSpPr>
        <p:spPr/>
        <p:txBody>
          <a:bodyPr/>
          <a:lstStyle/>
          <a:p>
            <a:r>
              <a:rPr lang="en-GB" dirty="0" err="1" smtClean="0"/>
              <a:t>AutosetApp</a:t>
            </a:r>
            <a:endParaRPr lang="en-GB" dirty="0"/>
          </a:p>
        </p:txBody>
      </p:sp>
    </p:spTree>
  </p:cSld>
  <p:clrMapOvr>
    <a:masterClrMapping/>
  </p:clrMapOvr>
  <p:transition spd="slow"/>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err="1"/>
              <a:t>Spreading</a:t>
            </a:r>
            <a:r>
              <a:rPr lang="nl-NL" altLang="nl-NL" dirty="0"/>
              <a:t> Charts</a:t>
            </a:r>
            <a:endParaRPr lang="nl-NL" dirty="0"/>
          </a:p>
        </p:txBody>
      </p:sp>
      <p:sp>
        <p:nvSpPr>
          <p:cNvPr id="272389" name="Content Placeholder 6"/>
          <p:cNvSpPr txBox="1">
            <a:spLocks/>
          </p:cNvSpPr>
          <p:nvPr/>
        </p:nvSpPr>
        <p:spPr bwMode="auto">
          <a:xfrm>
            <a:off x="4645025" y="1916113"/>
            <a:ext cx="4041775" cy="39512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spcBef>
                <a:spcPct val="20000"/>
              </a:spcBef>
              <a:buFont typeface="Arial" panose="020B0604020202020204" pitchFamily="34" charset="0"/>
              <a:buChar char="•"/>
            </a:pPr>
            <a:r>
              <a:rPr lang="nl-NL" altLang="nl-NL" dirty="0" smtClean="0">
                <a:solidFill>
                  <a:srgbClr val="000000"/>
                </a:solidFill>
                <a:ea typeface="Geneva" charset="-128"/>
              </a:rPr>
              <a:t>Direct </a:t>
            </a:r>
            <a:r>
              <a:rPr lang="nl-NL" altLang="nl-NL" dirty="0">
                <a:solidFill>
                  <a:srgbClr val="000000"/>
                </a:solidFill>
                <a:ea typeface="Geneva" charset="-128"/>
              </a:rPr>
              <a:t>access </a:t>
            </a:r>
            <a:r>
              <a:rPr lang="nl-NL" altLang="nl-NL" dirty="0" err="1">
                <a:solidFill>
                  <a:srgbClr val="000000"/>
                </a:solidFill>
                <a:ea typeface="Geneva" charset="-128"/>
              </a:rPr>
              <a:t>to</a:t>
            </a:r>
            <a:r>
              <a:rPr lang="nl-NL" altLang="nl-NL" dirty="0">
                <a:solidFill>
                  <a:srgbClr val="000000"/>
                </a:solidFill>
                <a:ea typeface="Geneva" charset="-128"/>
              </a:rPr>
              <a:t> </a:t>
            </a:r>
            <a:r>
              <a:rPr lang="nl-NL" altLang="nl-NL" dirty="0" err="1">
                <a:solidFill>
                  <a:srgbClr val="000000"/>
                </a:solidFill>
                <a:ea typeface="Geneva" charset="-128"/>
              </a:rPr>
              <a:t>the</a:t>
            </a:r>
            <a:r>
              <a:rPr lang="nl-NL" altLang="nl-NL" dirty="0">
                <a:solidFill>
                  <a:srgbClr val="000000"/>
                </a:solidFill>
                <a:ea typeface="Geneva" charset="-128"/>
              </a:rPr>
              <a:t> most recent test </a:t>
            </a:r>
            <a:r>
              <a:rPr lang="nl-NL" altLang="nl-NL" dirty="0" err="1">
                <a:solidFill>
                  <a:srgbClr val="000000"/>
                </a:solidFill>
                <a:ea typeface="Geneva" charset="-128"/>
              </a:rPr>
              <a:t>results</a:t>
            </a:r>
            <a:r>
              <a:rPr lang="nl-NL" altLang="nl-NL" dirty="0">
                <a:solidFill>
                  <a:srgbClr val="000000"/>
                </a:solidFill>
                <a:ea typeface="Geneva" charset="-128"/>
              </a:rPr>
              <a:t> at:</a:t>
            </a:r>
            <a:br>
              <a:rPr lang="nl-NL" altLang="nl-NL" dirty="0">
                <a:solidFill>
                  <a:srgbClr val="000000"/>
                </a:solidFill>
                <a:ea typeface="Geneva" charset="-128"/>
              </a:rPr>
            </a:br>
            <a:r>
              <a:rPr lang="nl-NL" altLang="nl-NL" dirty="0">
                <a:solidFill>
                  <a:srgbClr val="FF0000"/>
                </a:solidFill>
                <a:ea typeface="Geneva" charset="-128"/>
                <a:hlinkClick r:id="rId2"/>
              </a:rPr>
              <a:t>www.viconspreadingcharts.com</a:t>
            </a:r>
            <a:endParaRPr lang="nl-NL" altLang="nl-NL" dirty="0">
              <a:solidFill>
                <a:srgbClr val="FF0000"/>
              </a:solidFill>
              <a:ea typeface="Geneva" charset="-128"/>
            </a:endParaRPr>
          </a:p>
          <a:p>
            <a:pPr marL="285750" indent="-285750" eaLnBrk="1" hangingPunct="1">
              <a:spcBef>
                <a:spcPct val="20000"/>
              </a:spcBef>
              <a:buFont typeface="Arial" panose="020B0604020202020204" pitchFamily="34" charset="0"/>
              <a:buChar char="•"/>
            </a:pPr>
            <a:endParaRPr lang="nl-NL" altLang="nl-NL" dirty="0">
              <a:solidFill>
                <a:srgbClr val="FF0000"/>
              </a:solidFill>
              <a:ea typeface="Geneva" charset="-128"/>
            </a:endParaRPr>
          </a:p>
          <a:p>
            <a:pPr marL="285750" indent="-285750" eaLnBrk="1" hangingPunct="1">
              <a:spcBef>
                <a:spcPct val="20000"/>
              </a:spcBef>
              <a:buFont typeface="Arial" panose="020B0604020202020204" pitchFamily="34" charset="0"/>
              <a:buChar char="•"/>
            </a:pPr>
            <a:r>
              <a:rPr lang="nl-NL" altLang="nl-NL" dirty="0">
                <a:solidFill>
                  <a:srgbClr val="000000"/>
                </a:solidFill>
                <a:ea typeface="Geneva" charset="-128"/>
              </a:rPr>
              <a:t>Download </a:t>
            </a:r>
            <a:r>
              <a:rPr lang="nl-NL" altLang="nl-NL" dirty="0" err="1">
                <a:solidFill>
                  <a:srgbClr val="000000"/>
                </a:solidFill>
                <a:ea typeface="Geneva" charset="-128"/>
              </a:rPr>
              <a:t>the</a:t>
            </a:r>
            <a:r>
              <a:rPr lang="nl-NL" altLang="nl-NL" dirty="0">
                <a:solidFill>
                  <a:srgbClr val="000000"/>
                </a:solidFill>
                <a:ea typeface="Geneva" charset="-128"/>
              </a:rPr>
              <a:t> </a:t>
            </a:r>
            <a:r>
              <a:rPr lang="nl-NL" altLang="nl-NL" dirty="0" err="1">
                <a:solidFill>
                  <a:srgbClr val="000000"/>
                </a:solidFill>
                <a:ea typeface="Geneva" charset="-128"/>
              </a:rPr>
              <a:t>spreading</a:t>
            </a:r>
            <a:r>
              <a:rPr lang="nl-NL" altLang="nl-NL" dirty="0">
                <a:solidFill>
                  <a:srgbClr val="000000"/>
                </a:solidFill>
                <a:ea typeface="Geneva" charset="-128"/>
              </a:rPr>
              <a:t> </a:t>
            </a:r>
            <a:r>
              <a:rPr lang="nl-NL" altLang="nl-NL" dirty="0" err="1">
                <a:solidFill>
                  <a:srgbClr val="000000"/>
                </a:solidFill>
                <a:ea typeface="Geneva" charset="-128"/>
              </a:rPr>
              <a:t>chart</a:t>
            </a:r>
            <a:r>
              <a:rPr lang="nl-NL" altLang="nl-NL" dirty="0">
                <a:solidFill>
                  <a:srgbClr val="000000"/>
                </a:solidFill>
                <a:ea typeface="Geneva" charset="-128"/>
              </a:rPr>
              <a:t> </a:t>
            </a:r>
            <a:r>
              <a:rPr lang="nl-NL" altLang="nl-NL" dirty="0" err="1">
                <a:solidFill>
                  <a:srgbClr val="000000"/>
                </a:solidFill>
                <a:ea typeface="Geneva" charset="-128"/>
              </a:rPr>
              <a:t>application</a:t>
            </a:r>
            <a:r>
              <a:rPr lang="nl-NL" altLang="nl-NL" dirty="0">
                <a:solidFill>
                  <a:srgbClr val="000000"/>
                </a:solidFill>
                <a:ea typeface="Geneva" charset="-128"/>
              </a:rPr>
              <a:t> </a:t>
            </a:r>
            <a:r>
              <a:rPr lang="nl-NL" altLang="nl-NL" dirty="0" err="1">
                <a:solidFill>
                  <a:srgbClr val="000000"/>
                </a:solidFill>
                <a:ea typeface="Geneva" charset="-128"/>
              </a:rPr>
              <a:t>from</a:t>
            </a:r>
            <a:r>
              <a:rPr lang="nl-NL" altLang="nl-NL" dirty="0">
                <a:solidFill>
                  <a:srgbClr val="000000"/>
                </a:solidFill>
                <a:ea typeface="Geneva" charset="-128"/>
              </a:rPr>
              <a:t> </a:t>
            </a:r>
            <a:r>
              <a:rPr lang="nl-NL" altLang="nl-NL" dirty="0" err="1">
                <a:solidFill>
                  <a:srgbClr val="000000"/>
                </a:solidFill>
                <a:ea typeface="Geneva" charset="-128"/>
              </a:rPr>
              <a:t>the</a:t>
            </a:r>
            <a:r>
              <a:rPr lang="nl-NL" altLang="nl-NL" dirty="0">
                <a:solidFill>
                  <a:srgbClr val="000000"/>
                </a:solidFill>
                <a:ea typeface="Geneva" charset="-128"/>
              </a:rPr>
              <a:t> </a:t>
            </a:r>
            <a:r>
              <a:rPr lang="nl-NL" altLang="nl-NL" dirty="0">
                <a:solidFill>
                  <a:srgbClr val="000000"/>
                </a:solidFill>
                <a:ea typeface="Geneva" charset="-128"/>
                <a:hlinkClick r:id="rId3"/>
              </a:rPr>
              <a:t>Google Play Store</a:t>
            </a:r>
            <a:r>
              <a:rPr lang="nl-NL" altLang="nl-NL" dirty="0">
                <a:solidFill>
                  <a:srgbClr val="000000"/>
                </a:solidFill>
                <a:ea typeface="Geneva" charset="-128"/>
              </a:rPr>
              <a:t> or </a:t>
            </a:r>
            <a:r>
              <a:rPr lang="nl-NL" altLang="nl-NL" dirty="0">
                <a:solidFill>
                  <a:srgbClr val="000000"/>
                </a:solidFill>
                <a:ea typeface="Geneva" charset="-128"/>
                <a:hlinkClick r:id="rId4"/>
              </a:rPr>
              <a:t>App </a:t>
            </a:r>
            <a:r>
              <a:rPr lang="nl-NL" altLang="nl-NL" dirty="0" smtClean="0">
                <a:solidFill>
                  <a:srgbClr val="000000"/>
                </a:solidFill>
                <a:ea typeface="Geneva" charset="-128"/>
                <a:hlinkClick r:id="rId4"/>
              </a:rPr>
              <a:t>Store</a:t>
            </a:r>
            <a:endParaRPr lang="nl-NL" altLang="nl-NL" dirty="0" smtClean="0">
              <a:solidFill>
                <a:srgbClr val="000000"/>
              </a:solidFill>
              <a:ea typeface="Geneva" charset="-128"/>
            </a:endParaRPr>
          </a:p>
          <a:p>
            <a:pPr marL="285750" indent="-285750" eaLnBrk="1" hangingPunct="1">
              <a:spcBef>
                <a:spcPct val="20000"/>
              </a:spcBef>
              <a:buFont typeface="Arial" panose="020B0604020202020204" pitchFamily="34" charset="0"/>
              <a:buChar char="•"/>
            </a:pPr>
            <a:endParaRPr lang="nl-NL" altLang="nl-NL" dirty="0">
              <a:solidFill>
                <a:srgbClr val="000000"/>
              </a:solidFill>
              <a:ea typeface="Geneva" charset="-128"/>
            </a:endParaRPr>
          </a:p>
          <a:p>
            <a:pPr marL="285750" indent="-285750" eaLnBrk="1" hangingPunct="1">
              <a:spcBef>
                <a:spcPct val="20000"/>
              </a:spcBef>
              <a:buFont typeface="Arial" panose="020B0604020202020204" pitchFamily="34" charset="0"/>
              <a:buChar char="•"/>
            </a:pPr>
            <a:r>
              <a:rPr lang="nl-NL" altLang="nl-NL" dirty="0" err="1" smtClean="0">
                <a:solidFill>
                  <a:srgbClr val="000000"/>
                </a:solidFill>
                <a:ea typeface="Geneva" charset="-128"/>
              </a:rPr>
              <a:t>AutosetApp</a:t>
            </a:r>
            <a:r>
              <a:rPr lang="nl-NL" altLang="nl-NL" dirty="0" smtClean="0">
                <a:solidFill>
                  <a:srgbClr val="000000"/>
                </a:solidFill>
                <a:ea typeface="Geneva" charset="-128"/>
              </a:rPr>
              <a:t> on IsoMatch </a:t>
            </a:r>
            <a:r>
              <a:rPr lang="nl-NL" altLang="nl-NL" dirty="0" err="1" smtClean="0">
                <a:solidFill>
                  <a:srgbClr val="000000"/>
                </a:solidFill>
                <a:ea typeface="Geneva" charset="-128"/>
              </a:rPr>
              <a:t>Tellus</a:t>
            </a:r>
            <a:r>
              <a:rPr lang="nl-NL" altLang="nl-NL" dirty="0" smtClean="0">
                <a:solidFill>
                  <a:srgbClr val="000000"/>
                </a:solidFill>
                <a:ea typeface="Geneva" charset="-128"/>
              </a:rPr>
              <a:t> GO+ or </a:t>
            </a:r>
            <a:r>
              <a:rPr lang="nl-NL" altLang="nl-NL" dirty="0" err="1" smtClean="0">
                <a:solidFill>
                  <a:srgbClr val="000000"/>
                </a:solidFill>
                <a:ea typeface="Geneva" charset="-128"/>
              </a:rPr>
              <a:t>IsoMatch</a:t>
            </a:r>
            <a:r>
              <a:rPr lang="nl-NL" altLang="nl-NL" dirty="0" smtClean="0">
                <a:solidFill>
                  <a:srgbClr val="000000"/>
                </a:solidFill>
                <a:ea typeface="Geneva" charset="-128"/>
              </a:rPr>
              <a:t> </a:t>
            </a:r>
            <a:r>
              <a:rPr lang="nl-NL" altLang="nl-NL" dirty="0" err="1" smtClean="0">
                <a:solidFill>
                  <a:srgbClr val="000000"/>
                </a:solidFill>
                <a:ea typeface="Geneva" charset="-128"/>
              </a:rPr>
              <a:t>Tellus</a:t>
            </a:r>
            <a:r>
              <a:rPr lang="nl-NL" altLang="nl-NL" dirty="0" smtClean="0">
                <a:solidFill>
                  <a:srgbClr val="000000"/>
                </a:solidFill>
                <a:ea typeface="Geneva" charset="-128"/>
              </a:rPr>
              <a:t> PRO</a:t>
            </a:r>
            <a:endParaRPr lang="nl-NL" altLang="nl-NL" dirty="0">
              <a:solidFill>
                <a:srgbClr val="000000"/>
              </a:solidFill>
              <a:ea typeface="Geneva" charset="-128"/>
            </a:endParaRPr>
          </a:p>
          <a:p>
            <a:pPr eaLnBrk="1" hangingPunct="1">
              <a:spcBef>
                <a:spcPct val="20000"/>
              </a:spcBef>
            </a:pPr>
            <a:endParaRPr lang="nl-NL" altLang="nl-NL" dirty="0">
              <a:solidFill>
                <a:srgbClr val="000000"/>
              </a:solidFill>
              <a:ea typeface="Geneva" charset="-128"/>
            </a:endParaRPr>
          </a:p>
          <a:p>
            <a:pPr eaLnBrk="1" hangingPunct="1">
              <a:spcBef>
                <a:spcPct val="20000"/>
              </a:spcBef>
            </a:pPr>
            <a:endParaRPr lang="nl-NL" altLang="nl-NL" dirty="0">
              <a:solidFill>
                <a:srgbClr val="FF0000"/>
              </a:solidFill>
              <a:ea typeface="Geneva" charset="-128"/>
            </a:endParaRPr>
          </a:p>
          <a:p>
            <a:pPr eaLnBrk="1" hangingPunct="1">
              <a:spcBef>
                <a:spcPct val="20000"/>
              </a:spcBef>
            </a:pPr>
            <a:endParaRPr lang="nl-NL" altLang="nl-NL" dirty="0">
              <a:solidFill>
                <a:srgbClr val="FF0000"/>
              </a:solidFill>
              <a:ea typeface="Geneva" charset="-128"/>
            </a:endParaRPr>
          </a:p>
        </p:txBody>
      </p:sp>
      <p:pic>
        <p:nvPicPr>
          <p:cNvPr id="3" name="Picture 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3568" y="1888681"/>
            <a:ext cx="3527623" cy="2350279"/>
          </a:xfrm>
          <a:prstGeom prst="rect">
            <a:avLst/>
          </a:prstGeom>
        </p:spPr>
      </p:pic>
      <p:pic>
        <p:nvPicPr>
          <p:cNvPr id="5" name="Picture 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83407" y="4437112"/>
            <a:ext cx="2469502" cy="1776066"/>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sz="2800" dirty="0" smtClean="0"/>
              <a:t>The </a:t>
            </a:r>
            <a:r>
              <a:rPr lang="nl-NL" altLang="en-US" sz="2800" dirty="0" err="1" smtClean="0"/>
              <a:t>RotaFlow</a:t>
            </a:r>
            <a:r>
              <a:rPr lang="nl-NL" altLang="en-US" sz="2800" dirty="0" smtClean="0"/>
              <a:t> </a:t>
            </a:r>
            <a:r>
              <a:rPr lang="nl-NL" altLang="en-US" sz="2800" dirty="0" err="1" smtClean="0"/>
              <a:t>Principle</a:t>
            </a:r>
            <a:endParaRPr lang="de-DE" altLang="nb-NO" sz="2800" dirty="0" smtClean="0">
              <a:ea typeface="Geneva"/>
            </a:endParaRPr>
          </a:p>
        </p:txBody>
      </p:sp>
      <p:sp>
        <p:nvSpPr>
          <p:cNvPr id="12292" name="Untertitel 6"/>
          <p:cNvSpPr>
            <a:spLocks noGrp="1"/>
          </p:cNvSpPr>
          <p:nvPr>
            <p:ph type="subTitle" idx="1"/>
          </p:nvPr>
        </p:nvSpPr>
        <p:spPr bwMode="auto">
          <a:xfrm>
            <a:off x="1719263" y="5084763"/>
            <a:ext cx="7424737"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err="1" smtClean="0">
                <a:solidFill>
                  <a:schemeClr val="bg2"/>
                </a:solidFill>
                <a:cs typeface="Arial" panose="020B0604020202020204" pitchFamily="34" charset="0"/>
              </a:rPr>
              <a:t>RotaFlow</a:t>
            </a:r>
            <a:r>
              <a:rPr lang="nl-NL" altLang="en-US" b="1" dirty="0" smtClean="0">
                <a:solidFill>
                  <a:schemeClr val="bg2"/>
                </a:solidFill>
                <a:cs typeface="Arial" panose="020B0604020202020204" pitchFamily="34" charset="0"/>
              </a:rPr>
              <a:t> RO </a:t>
            </a:r>
            <a:r>
              <a:rPr lang="nl-NL" altLang="en-US" b="1" dirty="0" err="1" smtClean="0">
                <a:solidFill>
                  <a:schemeClr val="bg2"/>
                </a:solidFill>
                <a:cs typeface="Arial" panose="020B0604020202020204" pitchFamily="34" charset="0"/>
              </a:rPr>
              <a:t>Spreader</a:t>
            </a:r>
            <a:r>
              <a:rPr lang="nl-NL" altLang="en-US" b="1" dirty="0" smtClean="0">
                <a:solidFill>
                  <a:schemeClr val="bg2"/>
                </a:solidFill>
                <a:cs typeface="Arial" panose="020B0604020202020204" pitchFamily="34" charset="0"/>
              </a:rPr>
              <a:t> Range</a:t>
            </a:r>
            <a:endParaRPr lang="nl-NL" altLang="en-US" b="1" dirty="0">
              <a:solidFill>
                <a:schemeClr val="bg2"/>
              </a:solidFill>
              <a:cs typeface="Arial" panose="020B0604020202020204" pitchFamily="34" charset="0"/>
            </a:endParaRPr>
          </a:p>
        </p:txBody>
      </p:sp>
      <p:pic>
        <p:nvPicPr>
          <p:cNvPr id="6" name="Tijdelijke aanduiding voor afbeelding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4037" y="0"/>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34330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a:xfrm>
            <a:off x="1541463" y="476250"/>
            <a:ext cx="6143625" cy="431800"/>
          </a:xfrm>
        </p:spPr>
        <p:txBody>
          <a:bodyPr/>
          <a:lstStyle/>
          <a:p>
            <a:pPr marL="0" indent="0" eaLnBrk="1" hangingPunct="1">
              <a:defRPr/>
            </a:pPr>
            <a:r>
              <a:rPr lang="nl-NL" altLang="nl-NL" dirty="0"/>
              <a:t>The </a:t>
            </a:r>
            <a:r>
              <a:rPr lang="nl-NL" altLang="nl-NL" dirty="0" err="1"/>
              <a:t>RotaFlow</a:t>
            </a:r>
            <a:r>
              <a:rPr lang="nl-NL" altLang="nl-NL" dirty="0"/>
              <a:t> </a:t>
            </a:r>
            <a:r>
              <a:rPr lang="nl-NL" altLang="nl-NL" dirty="0" err="1" smtClean="0"/>
              <a:t>Principle</a:t>
            </a:r>
            <a:endParaRPr lang="en-US" altLang="nl-NL" dirty="0"/>
          </a:p>
        </p:txBody>
      </p:sp>
      <p:pic>
        <p:nvPicPr>
          <p:cNvPr id="163843" name="Picture 29" descr="Vic_RotaflowRO_006"/>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05730" y="4027141"/>
            <a:ext cx="2232025" cy="9858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63844" name="Picture 4" descr="Vic_RotaflowRO_008"/>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774380" y="1982441"/>
            <a:ext cx="4824413" cy="263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45" name="Line 5"/>
          <p:cNvSpPr>
            <a:spLocks noChangeShapeType="1"/>
          </p:cNvSpPr>
          <p:nvPr/>
        </p:nvSpPr>
        <p:spPr bwMode="auto">
          <a:xfrm flipH="1" flipV="1">
            <a:off x="2405955" y="1341091"/>
            <a:ext cx="2447925" cy="1295400"/>
          </a:xfrm>
          <a:prstGeom prst="line">
            <a:avLst/>
          </a:prstGeom>
          <a:noFill/>
          <a:ln w="28575">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3846" name="Oval 6"/>
          <p:cNvSpPr>
            <a:spLocks noChangeArrowheads="1"/>
          </p:cNvSpPr>
          <p:nvPr/>
        </p:nvSpPr>
        <p:spPr bwMode="auto">
          <a:xfrm>
            <a:off x="1974155" y="1125191"/>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1</a:t>
            </a:r>
          </a:p>
        </p:txBody>
      </p:sp>
      <p:sp>
        <p:nvSpPr>
          <p:cNvPr id="163847" name="Text Box 7"/>
          <p:cNvSpPr txBox="1">
            <a:spLocks noChangeArrowheads="1"/>
          </p:cNvSpPr>
          <p:nvPr/>
        </p:nvSpPr>
        <p:spPr bwMode="auto">
          <a:xfrm>
            <a:off x="527943" y="980728"/>
            <a:ext cx="1458912"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200" b="1">
                <a:solidFill>
                  <a:srgbClr val="FF0000"/>
                </a:solidFill>
              </a:rPr>
              <a:t>No impact,</a:t>
            </a:r>
          </a:p>
          <a:p>
            <a:pPr eaLnBrk="1" hangingPunct="1"/>
            <a:r>
              <a:rPr lang="en-US" altLang="nl-NL" sz="1200" b="1">
                <a:solidFill>
                  <a:srgbClr val="FF0000"/>
                </a:solidFill>
              </a:rPr>
              <a:t>No fragmentation</a:t>
            </a:r>
          </a:p>
          <a:p>
            <a:pPr eaLnBrk="1" hangingPunct="1"/>
            <a:r>
              <a:rPr lang="en-US" altLang="nl-NL" sz="1200" b="1">
                <a:solidFill>
                  <a:srgbClr val="FF0000"/>
                </a:solidFill>
              </a:rPr>
              <a:t>No dust</a:t>
            </a:r>
          </a:p>
        </p:txBody>
      </p:sp>
      <p:sp>
        <p:nvSpPr>
          <p:cNvPr id="163848" name="Line 9"/>
          <p:cNvSpPr>
            <a:spLocks noChangeShapeType="1"/>
          </p:cNvSpPr>
          <p:nvPr/>
        </p:nvSpPr>
        <p:spPr bwMode="auto">
          <a:xfrm flipH="1">
            <a:off x="2405955" y="2815878"/>
            <a:ext cx="2663825" cy="36513"/>
          </a:xfrm>
          <a:prstGeom prst="line">
            <a:avLst/>
          </a:prstGeom>
          <a:noFill/>
          <a:ln w="28575">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3849" name="Oval 10"/>
          <p:cNvSpPr>
            <a:spLocks noChangeArrowheads="1"/>
          </p:cNvSpPr>
          <p:nvPr/>
        </p:nvSpPr>
        <p:spPr bwMode="auto">
          <a:xfrm>
            <a:off x="2045593" y="2636491"/>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2</a:t>
            </a:r>
          </a:p>
        </p:txBody>
      </p:sp>
      <p:sp>
        <p:nvSpPr>
          <p:cNvPr id="163850" name="Text Box 11"/>
          <p:cNvSpPr txBox="1">
            <a:spLocks noChangeArrowheads="1"/>
          </p:cNvSpPr>
          <p:nvPr/>
        </p:nvSpPr>
        <p:spPr bwMode="auto">
          <a:xfrm>
            <a:off x="548580" y="2707928"/>
            <a:ext cx="14716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200" b="1">
                <a:solidFill>
                  <a:srgbClr val="FF0000"/>
                </a:solidFill>
              </a:rPr>
              <a:t>Accurate </a:t>
            </a:r>
          </a:p>
          <a:p>
            <a:pPr eaLnBrk="1" hangingPunct="1"/>
            <a:r>
              <a:rPr lang="en-US" altLang="nl-NL" sz="1200" b="1">
                <a:solidFill>
                  <a:srgbClr val="FF0000"/>
                </a:solidFill>
              </a:rPr>
              <a:t>spreading pattern</a:t>
            </a:r>
          </a:p>
        </p:txBody>
      </p:sp>
      <p:sp>
        <p:nvSpPr>
          <p:cNvPr id="163851" name="Line 13"/>
          <p:cNvSpPr>
            <a:spLocks noChangeShapeType="1"/>
          </p:cNvSpPr>
          <p:nvPr/>
        </p:nvSpPr>
        <p:spPr bwMode="auto">
          <a:xfrm flipH="1">
            <a:off x="2766318" y="2996853"/>
            <a:ext cx="3600450" cy="2178050"/>
          </a:xfrm>
          <a:prstGeom prst="line">
            <a:avLst/>
          </a:prstGeom>
          <a:noFill/>
          <a:ln w="28575">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3852" name="Oval 14"/>
          <p:cNvSpPr>
            <a:spLocks noChangeArrowheads="1"/>
          </p:cNvSpPr>
          <p:nvPr/>
        </p:nvSpPr>
        <p:spPr bwMode="auto">
          <a:xfrm>
            <a:off x="2405955" y="5030441"/>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3</a:t>
            </a:r>
          </a:p>
        </p:txBody>
      </p:sp>
      <p:sp>
        <p:nvSpPr>
          <p:cNvPr id="163853" name="Text Box 15"/>
          <p:cNvSpPr txBox="1">
            <a:spLocks noChangeArrowheads="1"/>
          </p:cNvSpPr>
          <p:nvPr/>
        </p:nvSpPr>
        <p:spPr bwMode="auto">
          <a:xfrm>
            <a:off x="550168" y="5111403"/>
            <a:ext cx="19002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200" b="1">
                <a:solidFill>
                  <a:srgbClr val="FF0000"/>
                </a:solidFill>
              </a:rPr>
              <a:t>Minimal wind influence,</a:t>
            </a:r>
          </a:p>
          <a:p>
            <a:pPr eaLnBrk="1" hangingPunct="1"/>
            <a:r>
              <a:rPr lang="nl-NL" altLang="nl-NL" sz="1200" b="1">
                <a:solidFill>
                  <a:srgbClr val="FF0000"/>
                </a:solidFill>
              </a:rPr>
              <a:t>maximum tolerance</a:t>
            </a:r>
            <a:endParaRPr lang="en-US" altLang="nl-NL" sz="1200" b="1">
              <a:solidFill>
                <a:srgbClr val="FF0000"/>
              </a:solidFill>
            </a:endParaRPr>
          </a:p>
        </p:txBody>
      </p:sp>
      <p:sp>
        <p:nvSpPr>
          <p:cNvPr id="163854" name="Line 17"/>
          <p:cNvSpPr>
            <a:spLocks noChangeShapeType="1"/>
          </p:cNvSpPr>
          <p:nvPr/>
        </p:nvSpPr>
        <p:spPr bwMode="auto">
          <a:xfrm flipH="1">
            <a:off x="5790505" y="3069878"/>
            <a:ext cx="719138" cy="2087563"/>
          </a:xfrm>
          <a:prstGeom prst="line">
            <a:avLst/>
          </a:prstGeom>
          <a:noFill/>
          <a:ln w="28575">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3855" name="Oval 18"/>
          <p:cNvSpPr>
            <a:spLocks noChangeArrowheads="1"/>
          </p:cNvSpPr>
          <p:nvPr/>
        </p:nvSpPr>
        <p:spPr bwMode="auto">
          <a:xfrm>
            <a:off x="5501580" y="5086003"/>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4</a:t>
            </a:r>
          </a:p>
        </p:txBody>
      </p:sp>
      <p:sp>
        <p:nvSpPr>
          <p:cNvPr id="163856" name="Text Box 19"/>
          <p:cNvSpPr txBox="1">
            <a:spLocks noChangeArrowheads="1"/>
          </p:cNvSpPr>
          <p:nvPr/>
        </p:nvSpPr>
        <p:spPr bwMode="auto">
          <a:xfrm>
            <a:off x="3591818" y="5157441"/>
            <a:ext cx="17859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200" b="1">
                <a:solidFill>
                  <a:srgbClr val="FF0000"/>
                </a:solidFill>
              </a:rPr>
              <a:t>Consistent spreading </a:t>
            </a:r>
          </a:p>
          <a:p>
            <a:pPr eaLnBrk="1" hangingPunct="1"/>
            <a:r>
              <a:rPr lang="en-US" altLang="nl-NL" sz="1200" b="1">
                <a:solidFill>
                  <a:srgbClr val="FF0000"/>
                </a:solidFill>
              </a:rPr>
              <a:t>pattern </a:t>
            </a:r>
          </a:p>
        </p:txBody>
      </p:sp>
      <p:pic>
        <p:nvPicPr>
          <p:cNvPr id="163857" name="Picture 21" descr="Vic_RotaflowRO_007"/>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05730" y="6094066"/>
            <a:ext cx="2016125" cy="58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EB80"/>
                </a:solidFill>
                <a:miter lim="800000"/>
                <a:headEnd/>
                <a:tailEnd/>
              </a14:hiddenLine>
            </a:ext>
          </a:extLst>
        </p:spPr>
      </p:pic>
      <p:pic>
        <p:nvPicPr>
          <p:cNvPr id="163858" name="Picture 22" descr="Vic_RotaflowRO_009"/>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3617218" y="5975003"/>
            <a:ext cx="2447925" cy="6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59" name="Line 23"/>
          <p:cNvSpPr>
            <a:spLocks noChangeShapeType="1"/>
          </p:cNvSpPr>
          <p:nvPr/>
        </p:nvSpPr>
        <p:spPr bwMode="auto">
          <a:xfrm>
            <a:off x="6654105" y="3069878"/>
            <a:ext cx="1800225" cy="1727200"/>
          </a:xfrm>
          <a:prstGeom prst="line">
            <a:avLst/>
          </a:prstGeom>
          <a:noFill/>
          <a:ln w="28575">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3860" name="Oval 24"/>
          <p:cNvSpPr>
            <a:spLocks noChangeArrowheads="1"/>
          </p:cNvSpPr>
          <p:nvPr/>
        </p:nvSpPr>
        <p:spPr bwMode="auto">
          <a:xfrm>
            <a:off x="8273355" y="4797078"/>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nl-NL" altLang="nl-NL" sz="2400">
                <a:solidFill>
                  <a:srgbClr val="0C3451"/>
                </a:solidFill>
                <a:latin typeface="Arial Black" panose="020B0A04020102020204" pitchFamily="34" charset="0"/>
              </a:rPr>
              <a:t>5</a:t>
            </a:r>
            <a:endParaRPr lang="en-US" altLang="nl-NL" sz="2400">
              <a:solidFill>
                <a:srgbClr val="0C3451"/>
              </a:solidFill>
              <a:latin typeface="Arial Black" panose="020B0A04020102020204" pitchFamily="34" charset="0"/>
            </a:endParaRPr>
          </a:p>
        </p:txBody>
      </p:sp>
      <p:sp>
        <p:nvSpPr>
          <p:cNvPr id="163861" name="Text Box 25"/>
          <p:cNvSpPr txBox="1">
            <a:spLocks noChangeArrowheads="1"/>
          </p:cNvSpPr>
          <p:nvPr/>
        </p:nvSpPr>
        <p:spPr bwMode="auto">
          <a:xfrm>
            <a:off x="6508055" y="4870103"/>
            <a:ext cx="1773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200" b="1">
                <a:solidFill>
                  <a:srgbClr val="FF0000"/>
                </a:solidFill>
              </a:rPr>
              <a:t>Guaranteed accuracy </a:t>
            </a:r>
          </a:p>
          <a:p>
            <a:pPr eaLnBrk="1" hangingPunct="1"/>
            <a:r>
              <a:rPr lang="nl-NL" altLang="nl-NL" sz="1200" b="1">
                <a:solidFill>
                  <a:srgbClr val="FF0000"/>
                </a:solidFill>
              </a:rPr>
              <a:t>on slopes</a:t>
            </a:r>
            <a:endParaRPr lang="en-US" altLang="nl-NL" sz="1200" b="1">
              <a:solidFill>
                <a:srgbClr val="FF0000"/>
              </a:solidFill>
            </a:endParaRPr>
          </a:p>
        </p:txBody>
      </p:sp>
      <p:pic>
        <p:nvPicPr>
          <p:cNvPr id="163862" name="Picture 27" descr="Vic_RotaflowRO_011"/>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6455668" y="6128991"/>
            <a:ext cx="1511300" cy="54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63" name="Picture 28" descr="Vic_RotaflowRO_012"/>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7684393" y="6128991"/>
            <a:ext cx="1208087" cy="54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64" name="Rectangle 72">
            <a:hlinkClick r:id="rId9" action="ppaction://hlinksldjump"/>
          </p:cNvPr>
          <p:cNvSpPr>
            <a:spLocks noChangeArrowheads="1"/>
          </p:cNvSpPr>
          <p:nvPr/>
        </p:nvSpPr>
        <p:spPr bwMode="auto">
          <a:xfrm>
            <a:off x="605730" y="1607791"/>
            <a:ext cx="2435225" cy="885825"/>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nl-NL" sz="1100">
              <a:solidFill>
                <a:srgbClr val="000000"/>
              </a:solidFill>
            </a:endParaRPr>
          </a:p>
          <a:p>
            <a:pPr eaLnBrk="1" hangingPunct="1"/>
            <a:endParaRPr lang="en-US" altLang="nl-NL" sz="1100" dirty="0">
              <a:solidFill>
                <a:srgbClr val="000000"/>
              </a:solidFill>
            </a:endParaRPr>
          </a:p>
          <a:p>
            <a:pPr eaLnBrk="1" hangingPunct="1"/>
            <a:endParaRPr lang="en-US" altLang="nl-NL" sz="1100" dirty="0">
              <a:solidFill>
                <a:srgbClr val="000000"/>
              </a:solidFill>
            </a:endParaRPr>
          </a:p>
          <a:p>
            <a:pPr eaLnBrk="1" hangingPunct="1"/>
            <a:r>
              <a:rPr lang="en-US" altLang="nl-NL" sz="1100" dirty="0">
                <a:solidFill>
                  <a:srgbClr val="000000"/>
                </a:solidFill>
              </a:rPr>
              <a:t>Central release point, smooth</a:t>
            </a:r>
          </a:p>
          <a:p>
            <a:pPr eaLnBrk="1" hangingPunct="1"/>
            <a:r>
              <a:rPr lang="en-US" altLang="nl-NL" sz="1100" dirty="0">
                <a:solidFill>
                  <a:srgbClr val="000000"/>
                </a:solidFill>
              </a:rPr>
              <a:t>acceleration and centrifugal force </a:t>
            </a:r>
          </a:p>
          <a:p>
            <a:pPr eaLnBrk="1" hangingPunct="1"/>
            <a:r>
              <a:rPr lang="en-US" altLang="nl-NL" sz="1100" dirty="0">
                <a:solidFill>
                  <a:srgbClr val="000000"/>
                </a:solidFill>
              </a:rPr>
              <a:t>accelerates </a:t>
            </a:r>
            <a:r>
              <a:rPr lang="en-US" altLang="nl-NL" sz="1100" dirty="0" err="1">
                <a:solidFill>
                  <a:srgbClr val="000000"/>
                </a:solidFill>
              </a:rPr>
              <a:t>fertiliser</a:t>
            </a:r>
            <a:r>
              <a:rPr lang="en-US" altLang="nl-NL" sz="1100" dirty="0">
                <a:solidFill>
                  <a:srgbClr val="000000"/>
                </a:solidFill>
              </a:rPr>
              <a:t> up to</a:t>
            </a:r>
          </a:p>
          <a:p>
            <a:pPr eaLnBrk="1" hangingPunct="1"/>
            <a:r>
              <a:rPr lang="en-US" altLang="nl-NL" sz="1100" dirty="0">
                <a:solidFill>
                  <a:srgbClr val="000000"/>
                </a:solidFill>
              </a:rPr>
              <a:t>disc speed before it reaches </a:t>
            </a:r>
          </a:p>
          <a:p>
            <a:pPr eaLnBrk="1" hangingPunct="1"/>
            <a:r>
              <a:rPr lang="en-US" altLang="nl-NL" sz="1100" dirty="0">
                <a:solidFill>
                  <a:srgbClr val="000000"/>
                </a:solidFill>
              </a:rPr>
              <a:t>the vane.</a:t>
            </a:r>
          </a:p>
          <a:p>
            <a:pPr eaLnBrk="1" hangingPunct="1"/>
            <a:endParaRPr lang="nl-NL" altLang="nl-NL" sz="3200" dirty="0">
              <a:solidFill>
                <a:srgbClr val="000000"/>
              </a:solidFill>
            </a:endParaRPr>
          </a:p>
        </p:txBody>
      </p:sp>
      <p:sp>
        <p:nvSpPr>
          <p:cNvPr id="163865" name="Rectangle 72">
            <a:hlinkClick r:id="rId9" action="ppaction://hlinksldjump"/>
          </p:cNvPr>
          <p:cNvSpPr>
            <a:spLocks noChangeArrowheads="1"/>
          </p:cNvSpPr>
          <p:nvPr/>
        </p:nvSpPr>
        <p:spPr bwMode="auto">
          <a:xfrm>
            <a:off x="605730" y="3141316"/>
            <a:ext cx="2232025" cy="885825"/>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nl-NL" sz="1100" dirty="0">
              <a:solidFill>
                <a:srgbClr val="000000"/>
              </a:solidFill>
            </a:endParaRPr>
          </a:p>
          <a:p>
            <a:pPr eaLnBrk="1" hangingPunct="1"/>
            <a:endParaRPr lang="en-US" altLang="nl-NL" sz="1100" dirty="0">
              <a:solidFill>
                <a:srgbClr val="000000"/>
              </a:solidFill>
            </a:endParaRPr>
          </a:p>
          <a:p>
            <a:pPr eaLnBrk="1" hangingPunct="1"/>
            <a:endParaRPr lang="en-US" altLang="nl-NL" sz="1100" dirty="0">
              <a:solidFill>
                <a:srgbClr val="000000"/>
              </a:solidFill>
            </a:endParaRPr>
          </a:p>
          <a:p>
            <a:pPr eaLnBrk="1" hangingPunct="1"/>
            <a:r>
              <a:rPr lang="en-US" altLang="nl-NL" sz="1100" dirty="0">
                <a:solidFill>
                  <a:srgbClr val="000000"/>
                </a:solidFill>
              </a:rPr>
              <a:t>Large 8 vane discs allow 9 to </a:t>
            </a:r>
            <a:br>
              <a:rPr lang="en-US" altLang="nl-NL" sz="1100" dirty="0">
                <a:solidFill>
                  <a:srgbClr val="000000"/>
                </a:solidFill>
              </a:rPr>
            </a:br>
            <a:r>
              <a:rPr lang="en-US" altLang="nl-NL" sz="1100" dirty="0">
                <a:solidFill>
                  <a:srgbClr val="000000"/>
                </a:solidFill>
              </a:rPr>
              <a:t>45m spread </a:t>
            </a:r>
            <a:r>
              <a:rPr lang="nl-NL" altLang="nl-NL" sz="1100" dirty="0" err="1">
                <a:solidFill>
                  <a:srgbClr val="000000"/>
                </a:solidFill>
              </a:rPr>
              <a:t>widths</a:t>
            </a:r>
            <a:r>
              <a:rPr lang="nl-NL" altLang="nl-NL" sz="1100" dirty="0">
                <a:solidFill>
                  <a:srgbClr val="000000"/>
                </a:solidFill>
              </a:rPr>
              <a:t>. Double </a:t>
            </a:r>
            <a:br>
              <a:rPr lang="nl-NL" altLang="nl-NL" sz="1100" dirty="0">
                <a:solidFill>
                  <a:srgbClr val="000000"/>
                </a:solidFill>
              </a:rPr>
            </a:br>
            <a:r>
              <a:rPr lang="nl-NL" altLang="nl-NL" sz="1100" dirty="0">
                <a:solidFill>
                  <a:srgbClr val="000000"/>
                </a:solidFill>
              </a:rPr>
              <a:t>overlap </a:t>
            </a:r>
            <a:r>
              <a:rPr lang="nl-NL" altLang="nl-NL" sz="1100" dirty="0" err="1">
                <a:solidFill>
                  <a:srgbClr val="000000"/>
                </a:solidFill>
              </a:rPr>
              <a:t>spreading</a:t>
            </a:r>
            <a:r>
              <a:rPr lang="nl-NL" altLang="nl-NL" sz="1100" dirty="0">
                <a:solidFill>
                  <a:srgbClr val="000000"/>
                </a:solidFill>
              </a:rPr>
              <a:t> </a:t>
            </a:r>
            <a:r>
              <a:rPr lang="nl-NL" altLang="nl-NL" sz="1100" dirty="0" err="1">
                <a:solidFill>
                  <a:srgbClr val="000000"/>
                </a:solidFill>
              </a:rPr>
              <a:t>pattern</a:t>
            </a:r>
            <a:r>
              <a:rPr lang="nl-NL" altLang="nl-NL" sz="1100" dirty="0">
                <a:solidFill>
                  <a:srgbClr val="000000"/>
                </a:solidFill>
              </a:rPr>
              <a:t> </a:t>
            </a:r>
            <a:br>
              <a:rPr lang="nl-NL" altLang="nl-NL" sz="1100" dirty="0">
                <a:solidFill>
                  <a:srgbClr val="000000"/>
                </a:solidFill>
              </a:rPr>
            </a:br>
            <a:r>
              <a:rPr lang="nl-NL" altLang="nl-NL" sz="1100" dirty="0" err="1">
                <a:solidFill>
                  <a:srgbClr val="000000"/>
                </a:solidFill>
              </a:rPr>
              <a:t>gives</a:t>
            </a:r>
            <a:r>
              <a:rPr lang="nl-NL" altLang="nl-NL" sz="1100" dirty="0">
                <a:solidFill>
                  <a:srgbClr val="000000"/>
                </a:solidFill>
              </a:rPr>
              <a:t> </a:t>
            </a:r>
            <a:r>
              <a:rPr lang="nl-NL" altLang="nl-NL" sz="1100" dirty="0" err="1">
                <a:solidFill>
                  <a:srgbClr val="000000"/>
                </a:solidFill>
              </a:rPr>
              <a:t>unrivalled</a:t>
            </a:r>
            <a:r>
              <a:rPr lang="nl-NL" altLang="nl-NL" sz="1100" dirty="0">
                <a:solidFill>
                  <a:srgbClr val="000000"/>
                </a:solidFill>
              </a:rPr>
              <a:t> </a:t>
            </a:r>
            <a:r>
              <a:rPr lang="nl-NL" altLang="nl-NL" sz="1100" dirty="0" err="1">
                <a:solidFill>
                  <a:srgbClr val="000000"/>
                </a:solidFill>
              </a:rPr>
              <a:t>accuray</a:t>
            </a:r>
            <a:r>
              <a:rPr lang="nl-NL" altLang="nl-NL" sz="1100" dirty="0">
                <a:solidFill>
                  <a:srgbClr val="000000"/>
                </a:solidFill>
              </a:rPr>
              <a:t>.</a:t>
            </a:r>
            <a:endParaRPr lang="en-US" altLang="nl-NL" sz="1100" dirty="0">
              <a:solidFill>
                <a:srgbClr val="000000"/>
              </a:solidFill>
            </a:endParaRPr>
          </a:p>
          <a:p>
            <a:pPr eaLnBrk="1" hangingPunct="1"/>
            <a:endParaRPr lang="nl-NL" altLang="nl-NL" sz="3200" dirty="0">
              <a:solidFill>
                <a:srgbClr val="000000"/>
              </a:solidFill>
            </a:endParaRPr>
          </a:p>
        </p:txBody>
      </p:sp>
      <p:sp>
        <p:nvSpPr>
          <p:cNvPr id="163866" name="Rectangle 72">
            <a:hlinkClick r:id="rId9" action="ppaction://hlinksldjump"/>
          </p:cNvPr>
          <p:cNvSpPr>
            <a:spLocks noChangeArrowheads="1"/>
          </p:cNvSpPr>
          <p:nvPr/>
        </p:nvSpPr>
        <p:spPr bwMode="auto">
          <a:xfrm>
            <a:off x="605730" y="5589241"/>
            <a:ext cx="1944688" cy="474662"/>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100">
                <a:solidFill>
                  <a:srgbClr val="000000"/>
                </a:solidFill>
              </a:rPr>
              <a:t>Flat discs.</a:t>
            </a:r>
          </a:p>
          <a:p>
            <a:pPr eaLnBrk="1" hangingPunct="1"/>
            <a:r>
              <a:rPr lang="nl-NL" altLang="nl-NL" sz="1100">
                <a:solidFill>
                  <a:srgbClr val="000000"/>
                </a:solidFill>
              </a:rPr>
              <a:t>Horizonal spreading pattern</a:t>
            </a:r>
            <a:endParaRPr lang="nl-NL" altLang="nl-NL" sz="3200">
              <a:solidFill>
                <a:srgbClr val="000000"/>
              </a:solidFill>
            </a:endParaRPr>
          </a:p>
        </p:txBody>
      </p:sp>
      <p:sp>
        <p:nvSpPr>
          <p:cNvPr id="163867" name="Rectangle 72">
            <a:hlinkClick r:id="rId9" action="ppaction://hlinksldjump"/>
          </p:cNvPr>
          <p:cNvSpPr>
            <a:spLocks noChangeArrowheads="1"/>
          </p:cNvSpPr>
          <p:nvPr/>
        </p:nvSpPr>
        <p:spPr bwMode="auto">
          <a:xfrm>
            <a:off x="3617218" y="5614641"/>
            <a:ext cx="2447925" cy="377825"/>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100">
                <a:solidFill>
                  <a:srgbClr val="000000"/>
                </a:solidFill>
              </a:rPr>
              <a:t>Double overlap spreading pattern.</a:t>
            </a:r>
            <a:endParaRPr lang="nl-NL" altLang="nl-NL" sz="3200">
              <a:solidFill>
                <a:srgbClr val="000000"/>
              </a:solidFill>
            </a:endParaRPr>
          </a:p>
        </p:txBody>
      </p:sp>
      <p:sp>
        <p:nvSpPr>
          <p:cNvPr id="163868" name="Rectangle 72">
            <a:hlinkClick r:id="rId9" action="ppaction://hlinksldjump"/>
          </p:cNvPr>
          <p:cNvSpPr>
            <a:spLocks noChangeArrowheads="1"/>
          </p:cNvSpPr>
          <p:nvPr/>
        </p:nvSpPr>
        <p:spPr bwMode="auto">
          <a:xfrm>
            <a:off x="6444555" y="5411441"/>
            <a:ext cx="2447925" cy="682625"/>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100">
                <a:solidFill>
                  <a:srgbClr val="000000"/>
                </a:solidFill>
              </a:rPr>
              <a:t>The fertiliser always contacts the </a:t>
            </a:r>
            <a:br>
              <a:rPr lang="en-US" altLang="nl-NL" sz="1100">
                <a:solidFill>
                  <a:srgbClr val="000000"/>
                </a:solidFill>
              </a:rPr>
            </a:br>
            <a:r>
              <a:rPr lang="en-US" altLang="nl-NL" sz="1100">
                <a:solidFill>
                  <a:srgbClr val="000000"/>
                </a:solidFill>
              </a:rPr>
              <a:t>vanes at the same point, also on </a:t>
            </a:r>
            <a:br>
              <a:rPr lang="en-US" altLang="nl-NL" sz="1100">
                <a:solidFill>
                  <a:srgbClr val="000000"/>
                </a:solidFill>
              </a:rPr>
            </a:br>
            <a:r>
              <a:rPr lang="en-US" altLang="nl-NL" sz="1100">
                <a:solidFill>
                  <a:srgbClr val="000000"/>
                </a:solidFill>
              </a:rPr>
              <a:t>slopes, and travels the complete </a:t>
            </a:r>
            <a:br>
              <a:rPr lang="en-US" altLang="nl-NL" sz="1100">
                <a:solidFill>
                  <a:srgbClr val="000000"/>
                </a:solidFill>
              </a:rPr>
            </a:br>
            <a:r>
              <a:rPr lang="en-US" altLang="nl-NL" sz="1100">
                <a:solidFill>
                  <a:srgbClr val="000000"/>
                </a:solidFill>
              </a:rPr>
              <a:t>length of the vanes.</a:t>
            </a:r>
          </a:p>
        </p:txBody>
      </p:sp>
    </p:spTree>
  </p:cSld>
  <p:clrMapOvr>
    <a:masterClrMapping/>
  </p:clrMapOvr>
  <p:transition spd="slow"/>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The </a:t>
            </a:r>
            <a:r>
              <a:rPr lang="nl-NL" altLang="nl-NL" dirty="0" err="1"/>
              <a:t>RotaFlow</a:t>
            </a:r>
            <a:r>
              <a:rPr lang="nl-NL" altLang="nl-NL" dirty="0"/>
              <a:t> </a:t>
            </a:r>
            <a:r>
              <a:rPr lang="nl-NL" altLang="nl-NL" dirty="0" err="1"/>
              <a:t>Principle</a:t>
            </a:r>
            <a:endParaRPr lang="nl-NL" dirty="0"/>
          </a:p>
        </p:txBody>
      </p:sp>
      <p:sp>
        <p:nvSpPr>
          <p:cNvPr id="165891" name="Oval 6"/>
          <p:cNvSpPr>
            <a:spLocks noChangeArrowheads="1"/>
          </p:cNvSpPr>
          <p:nvPr/>
        </p:nvSpPr>
        <p:spPr bwMode="auto">
          <a:xfrm>
            <a:off x="538957" y="2644913"/>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dirty="0">
                <a:solidFill>
                  <a:srgbClr val="0C3451"/>
                </a:solidFill>
                <a:latin typeface="Arial Black" panose="020B0A04020102020204" pitchFamily="34" charset="0"/>
              </a:rPr>
              <a:t>1</a:t>
            </a:r>
          </a:p>
        </p:txBody>
      </p:sp>
      <p:sp>
        <p:nvSpPr>
          <p:cNvPr id="165892" name="Text Box 7"/>
          <p:cNvSpPr txBox="1">
            <a:spLocks noChangeArrowheads="1"/>
          </p:cNvSpPr>
          <p:nvPr/>
        </p:nvSpPr>
        <p:spPr bwMode="auto">
          <a:xfrm>
            <a:off x="1042988" y="2709863"/>
            <a:ext cx="18669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600" b="1">
                <a:solidFill>
                  <a:srgbClr val="FF0000"/>
                </a:solidFill>
              </a:rPr>
              <a:t>No impact,</a:t>
            </a:r>
          </a:p>
          <a:p>
            <a:pPr eaLnBrk="1" hangingPunct="1"/>
            <a:r>
              <a:rPr lang="en-US" altLang="nl-NL" sz="1600" b="1">
                <a:solidFill>
                  <a:srgbClr val="FF0000"/>
                </a:solidFill>
              </a:rPr>
              <a:t>No fragmentation</a:t>
            </a:r>
          </a:p>
          <a:p>
            <a:pPr eaLnBrk="1" hangingPunct="1"/>
            <a:r>
              <a:rPr lang="en-US" altLang="nl-NL" sz="1600" b="1">
                <a:solidFill>
                  <a:srgbClr val="FF0000"/>
                </a:solidFill>
              </a:rPr>
              <a:t>No dust</a:t>
            </a:r>
          </a:p>
        </p:txBody>
      </p:sp>
      <p:sp>
        <p:nvSpPr>
          <p:cNvPr id="165893" name="Rectangle 72">
            <a:hlinkClick r:id="rId4" action="ppaction://hlinksldjump"/>
          </p:cNvPr>
          <p:cNvSpPr>
            <a:spLocks noChangeArrowheads="1"/>
          </p:cNvSpPr>
          <p:nvPr/>
        </p:nvSpPr>
        <p:spPr bwMode="auto">
          <a:xfrm>
            <a:off x="755650" y="4149725"/>
            <a:ext cx="4032250" cy="13335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nl-NL" sz="1100" dirty="0">
              <a:solidFill>
                <a:srgbClr val="000000"/>
              </a:solidFill>
            </a:endParaRPr>
          </a:p>
          <a:p>
            <a:pPr eaLnBrk="1" hangingPunct="1"/>
            <a:endParaRPr lang="en-US" altLang="nl-NL" sz="1100" dirty="0">
              <a:solidFill>
                <a:srgbClr val="000000"/>
              </a:solidFill>
            </a:endParaRPr>
          </a:p>
          <a:p>
            <a:pPr eaLnBrk="1" hangingPunct="1"/>
            <a:endParaRPr lang="en-US" altLang="nl-NL" sz="1100" dirty="0">
              <a:solidFill>
                <a:srgbClr val="000000"/>
              </a:solidFill>
            </a:endParaRPr>
          </a:p>
          <a:p>
            <a:pPr eaLnBrk="1" hangingPunct="1"/>
            <a:r>
              <a:rPr lang="en-US" altLang="nl-NL" sz="1600" dirty="0">
                <a:solidFill>
                  <a:srgbClr val="000000"/>
                </a:solidFill>
              </a:rPr>
              <a:t>No falling </a:t>
            </a:r>
            <a:r>
              <a:rPr lang="en-US" altLang="nl-NL" sz="1600" dirty="0" err="1">
                <a:solidFill>
                  <a:srgbClr val="000000"/>
                </a:solidFill>
              </a:rPr>
              <a:t>fertiliser</a:t>
            </a:r>
            <a:r>
              <a:rPr lang="en-US" altLang="nl-NL" sz="1600" dirty="0">
                <a:solidFill>
                  <a:srgbClr val="000000"/>
                </a:solidFill>
              </a:rPr>
              <a:t> on the vanes but a </a:t>
            </a:r>
          </a:p>
          <a:p>
            <a:pPr eaLnBrk="1" hangingPunct="1"/>
            <a:r>
              <a:rPr lang="en-US" altLang="nl-NL" sz="1600" dirty="0">
                <a:solidFill>
                  <a:srgbClr val="000000"/>
                </a:solidFill>
              </a:rPr>
              <a:t>smooth acceleration of the granules up</a:t>
            </a:r>
          </a:p>
          <a:p>
            <a:pPr eaLnBrk="1" hangingPunct="1"/>
            <a:r>
              <a:rPr lang="en-US" altLang="nl-NL" sz="1600" dirty="0">
                <a:solidFill>
                  <a:srgbClr val="000000"/>
                </a:solidFill>
              </a:rPr>
              <a:t>to disc speed by the centrifugal force. </a:t>
            </a:r>
          </a:p>
          <a:p>
            <a:pPr eaLnBrk="1" hangingPunct="1"/>
            <a:r>
              <a:rPr lang="en-US" altLang="nl-NL" sz="1600" dirty="0">
                <a:solidFill>
                  <a:srgbClr val="000000"/>
                </a:solidFill>
              </a:rPr>
              <a:t>This brings the </a:t>
            </a:r>
            <a:r>
              <a:rPr lang="en-US" altLang="nl-NL" sz="1600" dirty="0" err="1" smtClean="0">
                <a:solidFill>
                  <a:srgbClr val="000000"/>
                </a:solidFill>
              </a:rPr>
              <a:t>fertiliser</a:t>
            </a:r>
            <a:r>
              <a:rPr lang="en-US" altLang="nl-NL" sz="1600" dirty="0" smtClean="0">
                <a:solidFill>
                  <a:srgbClr val="000000"/>
                </a:solidFill>
              </a:rPr>
              <a:t> </a:t>
            </a:r>
            <a:r>
              <a:rPr lang="en-US" altLang="nl-NL" sz="1600" dirty="0">
                <a:solidFill>
                  <a:srgbClr val="000000"/>
                </a:solidFill>
              </a:rPr>
              <a:t>to the central </a:t>
            </a:r>
          </a:p>
          <a:p>
            <a:pPr eaLnBrk="1" hangingPunct="1"/>
            <a:r>
              <a:rPr lang="en-US" altLang="nl-NL" sz="1600" dirty="0">
                <a:solidFill>
                  <a:srgbClr val="000000"/>
                </a:solidFill>
              </a:rPr>
              <a:t>release point before it reaches the vanes</a:t>
            </a:r>
          </a:p>
          <a:p>
            <a:pPr eaLnBrk="1" hangingPunct="1"/>
            <a:endParaRPr lang="nl-NL" altLang="nl-NL" sz="3200" dirty="0">
              <a:solidFill>
                <a:srgbClr val="000000"/>
              </a:solidFill>
            </a:endParaRPr>
          </a:p>
        </p:txBody>
      </p:sp>
      <p:pic>
        <p:nvPicPr>
          <p:cNvPr id="2" name="RotaFlow Principle.avi">
            <a:hlinkClick r:id="" action="ppaction://media"/>
          </p:cNvPr>
          <p:cNvPicPr>
            <a:picLocks noRot="1" noChangeAspect="1"/>
          </p:cNvPicPr>
          <p:nvPr>
            <a:videoFile r:link="rId1"/>
          </p:nvPr>
        </p:nvPicPr>
        <p:blipFill>
          <a:blip r:embed="rId5">
            <a:extLst>
              <a:ext uri="{28A0092B-C50C-407E-A947-70E740481C1C}">
                <a14:useLocalDpi xmlns:a14="http://schemas.microsoft.com/office/drawing/2010/main" val="0"/>
              </a:ext>
            </a:extLst>
          </a:blip>
          <a:srcRect/>
          <a:stretch>
            <a:fillRect/>
          </a:stretch>
        </p:blipFill>
        <p:spPr bwMode="auto">
          <a:xfrm>
            <a:off x="4932363" y="2728913"/>
            <a:ext cx="3429000" cy="2743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8" name="Picture 7" descr="Vic_RotaflowRO_006"/>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00050" y="3006482"/>
            <a:ext cx="2881313"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63668" name="Group 180"/>
          <p:cNvGraphicFramePr>
            <a:graphicFrameLocks noGrp="1"/>
          </p:cNvGraphicFramePr>
          <p:nvPr>
            <p:ph idx="1"/>
            <p:extLst>
              <p:ext uri="{D42A27DB-BD31-4B8C-83A1-F6EECF244321}">
                <p14:modId xmlns:p14="http://schemas.microsoft.com/office/powerpoint/2010/main" val="734048519"/>
              </p:ext>
            </p:extLst>
          </p:nvPr>
        </p:nvGraphicFramePr>
        <p:xfrm>
          <a:off x="396875" y="5013325"/>
          <a:ext cx="8207375" cy="1219200"/>
        </p:xfrm>
        <a:graphic>
          <a:graphicData uri="http://schemas.openxmlformats.org/drawingml/2006/table">
            <a:tbl>
              <a:tblPr/>
              <a:tblGrid>
                <a:gridCol w="1944728">
                  <a:extLst>
                    <a:ext uri="{9D8B030D-6E8A-4147-A177-3AD203B41FA5}">
                      <a16:colId xmlns:a16="http://schemas.microsoft.com/office/drawing/2014/main" val="20000"/>
                    </a:ext>
                  </a:extLst>
                </a:gridCol>
                <a:gridCol w="1618624">
                  <a:extLst>
                    <a:ext uri="{9D8B030D-6E8A-4147-A177-3AD203B41FA5}">
                      <a16:colId xmlns:a16="http://schemas.microsoft.com/office/drawing/2014/main" val="20001"/>
                    </a:ext>
                  </a:extLst>
                </a:gridCol>
                <a:gridCol w="1511510">
                  <a:extLst>
                    <a:ext uri="{9D8B030D-6E8A-4147-A177-3AD203B41FA5}">
                      <a16:colId xmlns:a16="http://schemas.microsoft.com/office/drawing/2014/main" val="20002"/>
                    </a:ext>
                  </a:extLst>
                </a:gridCol>
                <a:gridCol w="1404394">
                  <a:extLst>
                    <a:ext uri="{9D8B030D-6E8A-4147-A177-3AD203B41FA5}">
                      <a16:colId xmlns:a16="http://schemas.microsoft.com/office/drawing/2014/main" val="20003"/>
                    </a:ext>
                  </a:extLst>
                </a:gridCol>
                <a:gridCol w="1728119">
                  <a:extLst>
                    <a:ext uri="{9D8B030D-6E8A-4147-A177-3AD203B41FA5}">
                      <a16:colId xmlns:a16="http://schemas.microsoft.com/office/drawing/2014/main" val="20004"/>
                    </a:ext>
                  </a:extLst>
                </a:gridCol>
              </a:tblGrid>
              <a:tr h="0">
                <a:tc gridSpan="5">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bg1"/>
                          </a:solidFill>
                          <a:effectLst/>
                          <a:latin typeface="Arial Black" pitchFamily="34" charset="0"/>
                        </a:rPr>
                        <a:t>Wear of the vanes</a:t>
                      </a:r>
                      <a:endParaRPr kumimoji="0" lang="nl-NL" sz="1400" b="0" i="0" u="none" strike="noStrike" cap="none" normalizeH="0" baseline="0" dirty="0" smtClean="0">
                        <a:ln>
                          <a:noFill/>
                        </a:ln>
                        <a:solidFill>
                          <a:schemeClr val="bg1"/>
                        </a:solidFill>
                        <a:effectLst/>
                        <a:latin typeface="Arial Black" pitchFamily="34" charset="0"/>
                        <a:cs typeface="Arial" charset="0"/>
                      </a:endParaRP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0C3451"/>
                    </a:solidFill>
                  </a:tcPr>
                </a:tc>
                <a:tc hMerge="1">
                  <a:txBody>
                    <a:bodyPr/>
                    <a:lstStyle/>
                    <a:p>
                      <a:endParaRPr lang="nl-NL"/>
                    </a:p>
                  </a:txBody>
                  <a:tcPr/>
                </a:tc>
                <a:tc hMerge="1">
                  <a:txBody>
                    <a:bodyPr/>
                    <a:lstStyle/>
                    <a:p>
                      <a:endParaRPr lang="nl-NL"/>
                    </a:p>
                  </a:txBody>
                  <a:tcPr/>
                </a:tc>
                <a:tc hMerge="1">
                  <a:txBody>
                    <a:bodyPr/>
                    <a:lstStyle/>
                    <a:p>
                      <a:endParaRPr lang="nl-NL"/>
                    </a:p>
                  </a:txBody>
                  <a:tcPr/>
                </a:tc>
                <a:tc hMerge="1">
                  <a:txBody>
                    <a:bodyPr/>
                    <a:lstStyle/>
                    <a:p>
                      <a:endParaRPr lang="nl-NL"/>
                    </a:p>
                  </a:txBody>
                  <a:tcPr/>
                </a:tc>
                <a:extLst>
                  <a:ext uri="{0D108BD9-81ED-4DB2-BD59-A6C34878D82A}">
                    <a16:rowId xmlns:a16="http://schemas.microsoft.com/office/drawing/2014/main" val="10000"/>
                  </a:ext>
                </a:extLst>
              </a:tr>
              <a:tr h="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400" b="0" i="0" u="none" strike="noStrike" cap="none" normalizeH="0" baseline="0" smtClean="0">
                        <a:ln>
                          <a:noFill/>
                        </a:ln>
                        <a:solidFill>
                          <a:schemeClr val="tx1"/>
                        </a:solidFill>
                        <a:effectLst/>
                        <a:latin typeface="Arial" charset="0"/>
                      </a:endParaRP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Kg/Ha</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Discs</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Vanes</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Kg/vane/ha</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Competition</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400</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2</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2</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100</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2"/>
                  </a:ext>
                </a:extLst>
              </a:tr>
              <a:tr h="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err="1" smtClean="0">
                          <a:ln>
                            <a:noFill/>
                          </a:ln>
                          <a:solidFill>
                            <a:schemeClr val="tx1"/>
                          </a:solidFill>
                          <a:effectLst/>
                          <a:latin typeface="Arial" charset="0"/>
                        </a:rPr>
                        <a:t>Vicon</a:t>
                      </a:r>
                      <a:endParaRPr kumimoji="0" lang="en-GB" sz="1400" b="0" i="0" u="none" strike="noStrike" cap="none" normalizeH="0" baseline="0" dirty="0" smtClean="0">
                        <a:ln>
                          <a:noFill/>
                        </a:ln>
                        <a:solidFill>
                          <a:schemeClr val="tx1"/>
                        </a:solidFill>
                        <a:effectLst/>
                        <a:latin typeface="Arial" charset="0"/>
                      </a:endParaRP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400</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2</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Arial" charset="0"/>
                        </a:rPr>
                        <a:t>8</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charset="0"/>
                        </a:rPr>
                        <a:t>25</a:t>
                      </a:r>
                    </a:p>
                  </a:txBody>
                  <a:tcPr marL="137107" marR="137107"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3"/>
                  </a:ext>
                </a:extLst>
              </a:tr>
            </a:tbl>
          </a:graphicData>
        </a:graphic>
      </p:graphicFrame>
      <p:sp>
        <p:nvSpPr>
          <p:cNvPr id="3" name="Tijdelijke aanduiding voor tekst 2"/>
          <p:cNvSpPr>
            <a:spLocks noGrp="1"/>
          </p:cNvSpPr>
          <p:nvPr>
            <p:ph type="body" sz="quarter" idx="10"/>
          </p:nvPr>
        </p:nvSpPr>
        <p:spPr/>
        <p:txBody>
          <a:bodyPr/>
          <a:lstStyle/>
          <a:p>
            <a:pPr marL="0" indent="0" eaLnBrk="1" hangingPunct="1">
              <a:defRPr/>
            </a:pPr>
            <a:r>
              <a:rPr lang="nl-NL" altLang="nl-NL" dirty="0"/>
              <a:t>The </a:t>
            </a:r>
            <a:r>
              <a:rPr lang="nl-NL" altLang="nl-NL" dirty="0" err="1"/>
              <a:t>RotaFlow</a:t>
            </a:r>
            <a:r>
              <a:rPr lang="nl-NL" altLang="nl-NL" dirty="0"/>
              <a:t> </a:t>
            </a:r>
            <a:r>
              <a:rPr lang="nl-NL" altLang="nl-NL" dirty="0" err="1"/>
              <a:t>Principle</a:t>
            </a:r>
            <a:endParaRPr lang="nl-NL" dirty="0"/>
          </a:p>
        </p:txBody>
      </p:sp>
      <p:sp>
        <p:nvSpPr>
          <p:cNvPr id="167968" name="Oval 4"/>
          <p:cNvSpPr>
            <a:spLocks noChangeArrowheads="1"/>
          </p:cNvSpPr>
          <p:nvPr/>
        </p:nvSpPr>
        <p:spPr bwMode="auto">
          <a:xfrm>
            <a:off x="419133" y="171767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2</a:t>
            </a:r>
          </a:p>
        </p:txBody>
      </p:sp>
      <p:sp>
        <p:nvSpPr>
          <p:cNvPr id="167969" name="Text Box 5"/>
          <p:cNvSpPr txBox="1">
            <a:spLocks noChangeArrowheads="1"/>
          </p:cNvSpPr>
          <p:nvPr/>
        </p:nvSpPr>
        <p:spPr bwMode="auto">
          <a:xfrm>
            <a:off x="889793" y="1651551"/>
            <a:ext cx="19018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600" b="1">
                <a:solidFill>
                  <a:srgbClr val="FF0000"/>
                </a:solidFill>
              </a:rPr>
              <a:t>Accurate </a:t>
            </a:r>
          </a:p>
          <a:p>
            <a:pPr eaLnBrk="1" hangingPunct="1"/>
            <a:r>
              <a:rPr lang="en-US" altLang="nl-NL" sz="1600" b="1" dirty="0">
                <a:solidFill>
                  <a:srgbClr val="FF0000"/>
                </a:solidFill>
              </a:rPr>
              <a:t>spreading pattern</a:t>
            </a:r>
          </a:p>
        </p:txBody>
      </p:sp>
      <p:sp>
        <p:nvSpPr>
          <p:cNvPr id="167970" name="Rectangle 72">
            <a:hlinkClick r:id="rId4" action="ppaction://hlinksldjump"/>
          </p:cNvPr>
          <p:cNvSpPr>
            <a:spLocks noChangeArrowheads="1"/>
          </p:cNvSpPr>
          <p:nvPr/>
        </p:nvSpPr>
        <p:spPr bwMode="auto">
          <a:xfrm>
            <a:off x="401638" y="2292107"/>
            <a:ext cx="2879725" cy="993775"/>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nl-NL" sz="1200" b="1">
                <a:solidFill>
                  <a:srgbClr val="000000"/>
                </a:solidFill>
              </a:rPr>
              <a:t>Large 8 vane discs allow 9 to 54m </a:t>
            </a:r>
            <a:br>
              <a:rPr lang="en-GB" altLang="nl-NL" sz="1200" b="1">
                <a:solidFill>
                  <a:srgbClr val="000000"/>
                </a:solidFill>
              </a:rPr>
            </a:br>
            <a:r>
              <a:rPr lang="en-GB" altLang="nl-NL" sz="1200" b="1">
                <a:solidFill>
                  <a:srgbClr val="000000"/>
                </a:solidFill>
              </a:rPr>
              <a:t>spread widths. Double overlap </a:t>
            </a:r>
            <a:br>
              <a:rPr lang="en-GB" altLang="nl-NL" sz="1200" b="1">
                <a:solidFill>
                  <a:srgbClr val="000000"/>
                </a:solidFill>
              </a:rPr>
            </a:br>
            <a:r>
              <a:rPr lang="en-GB" altLang="nl-NL" sz="1200" b="1">
                <a:solidFill>
                  <a:srgbClr val="000000"/>
                </a:solidFill>
              </a:rPr>
              <a:t>spreading pattern gives unrivalled </a:t>
            </a:r>
            <a:br>
              <a:rPr lang="en-GB" altLang="nl-NL" sz="1200" b="1">
                <a:solidFill>
                  <a:srgbClr val="000000"/>
                </a:solidFill>
              </a:rPr>
            </a:br>
            <a:r>
              <a:rPr lang="en-GB" altLang="nl-NL" sz="1200" b="1">
                <a:solidFill>
                  <a:srgbClr val="000000"/>
                </a:solidFill>
              </a:rPr>
              <a:t>accuracy.</a:t>
            </a:r>
            <a:endParaRPr lang="nl-NL" altLang="nl-NL" sz="1200">
              <a:solidFill>
                <a:srgbClr val="000000"/>
              </a:solidFill>
            </a:endParaRPr>
          </a:p>
        </p:txBody>
      </p:sp>
      <p:pic>
        <p:nvPicPr>
          <p:cNvPr id="167971" name="Picture 36"/>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563888" y="2292107"/>
            <a:ext cx="4561316" cy="2401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6" name="Picture 5" descr="2007_0807update001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68313" y="2204864"/>
            <a:ext cx="3989387" cy="2578100"/>
          </a:xfrm>
          <a:prstGeom prst="rect">
            <a:avLst/>
          </a:prstGeom>
          <a:solidFill>
            <a:schemeClr val="bg1"/>
          </a:solidFill>
          <a:ln w="19050">
            <a:solidFill>
              <a:srgbClr val="0C3451"/>
            </a:solidFill>
            <a:miter lim="800000"/>
            <a:headEnd/>
            <a:tailEnd/>
          </a:ln>
        </p:spPr>
      </p:pic>
      <p:sp>
        <p:nvSpPr>
          <p:cNvPr id="169987" name="Oval 6"/>
          <p:cNvSpPr>
            <a:spLocks noChangeArrowheads="1"/>
          </p:cNvSpPr>
          <p:nvPr/>
        </p:nvSpPr>
        <p:spPr bwMode="auto">
          <a:xfrm>
            <a:off x="204788" y="2757314"/>
            <a:ext cx="360362" cy="338137"/>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dirty="0">
                <a:solidFill>
                  <a:srgbClr val="0C3451"/>
                </a:solidFill>
              </a:rPr>
              <a:t>1</a:t>
            </a:r>
          </a:p>
        </p:txBody>
      </p:sp>
      <p:sp>
        <p:nvSpPr>
          <p:cNvPr id="169988" name="Oval 7"/>
          <p:cNvSpPr>
            <a:spLocks noChangeArrowheads="1"/>
          </p:cNvSpPr>
          <p:nvPr/>
        </p:nvSpPr>
        <p:spPr bwMode="auto">
          <a:xfrm>
            <a:off x="1200150" y="2054051"/>
            <a:ext cx="360363" cy="338138"/>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dirty="0">
                <a:solidFill>
                  <a:srgbClr val="0C3451"/>
                </a:solidFill>
              </a:rPr>
              <a:t>2</a:t>
            </a:r>
          </a:p>
        </p:txBody>
      </p:sp>
      <p:sp>
        <p:nvSpPr>
          <p:cNvPr id="169989" name="Oval 8"/>
          <p:cNvSpPr>
            <a:spLocks noChangeArrowheads="1"/>
          </p:cNvSpPr>
          <p:nvPr/>
        </p:nvSpPr>
        <p:spPr bwMode="auto">
          <a:xfrm>
            <a:off x="2089150" y="2287414"/>
            <a:ext cx="360363" cy="338137"/>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rPr>
              <a:t>3</a:t>
            </a:r>
          </a:p>
        </p:txBody>
      </p:sp>
      <p:sp>
        <p:nvSpPr>
          <p:cNvPr id="169990" name="Oval 9"/>
          <p:cNvSpPr>
            <a:spLocks noChangeArrowheads="1"/>
          </p:cNvSpPr>
          <p:nvPr/>
        </p:nvSpPr>
        <p:spPr bwMode="auto">
          <a:xfrm>
            <a:off x="3752850" y="2485851"/>
            <a:ext cx="360363" cy="338138"/>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rPr>
              <a:t>4</a:t>
            </a:r>
          </a:p>
        </p:txBody>
      </p:sp>
      <p:sp>
        <p:nvSpPr>
          <p:cNvPr id="169991" name="Oval 10"/>
          <p:cNvSpPr>
            <a:spLocks noChangeArrowheads="1"/>
          </p:cNvSpPr>
          <p:nvPr/>
        </p:nvSpPr>
        <p:spPr bwMode="auto">
          <a:xfrm>
            <a:off x="4383088" y="3397076"/>
            <a:ext cx="360362" cy="338138"/>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rPr>
              <a:t>5</a:t>
            </a:r>
          </a:p>
        </p:txBody>
      </p:sp>
      <p:sp>
        <p:nvSpPr>
          <p:cNvPr id="169992" name="Oval 11"/>
          <p:cNvSpPr>
            <a:spLocks noChangeArrowheads="1"/>
          </p:cNvSpPr>
          <p:nvPr/>
        </p:nvSpPr>
        <p:spPr bwMode="auto">
          <a:xfrm>
            <a:off x="2554288" y="4067001"/>
            <a:ext cx="360362" cy="338138"/>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rPr>
              <a:t>7</a:t>
            </a:r>
          </a:p>
        </p:txBody>
      </p:sp>
      <p:sp>
        <p:nvSpPr>
          <p:cNvPr id="169993" name="Oval 12"/>
          <p:cNvSpPr>
            <a:spLocks noChangeArrowheads="1"/>
          </p:cNvSpPr>
          <p:nvPr/>
        </p:nvSpPr>
        <p:spPr bwMode="auto">
          <a:xfrm>
            <a:off x="3762375" y="4575001"/>
            <a:ext cx="360363" cy="338138"/>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rPr>
              <a:t>6</a:t>
            </a:r>
          </a:p>
        </p:txBody>
      </p:sp>
      <p:sp>
        <p:nvSpPr>
          <p:cNvPr id="169994" name="Oval 13"/>
          <p:cNvSpPr>
            <a:spLocks noChangeArrowheads="1"/>
          </p:cNvSpPr>
          <p:nvPr/>
        </p:nvSpPr>
        <p:spPr bwMode="auto">
          <a:xfrm>
            <a:off x="161925" y="3803476"/>
            <a:ext cx="360363" cy="338138"/>
          </a:xfrm>
          <a:prstGeom prst="ellipse">
            <a:avLst/>
          </a:prstGeom>
          <a:solidFill>
            <a:schemeClr val="bg1"/>
          </a:solidFill>
          <a:ln w="19050">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rPr>
              <a:t>8</a:t>
            </a:r>
          </a:p>
        </p:txBody>
      </p:sp>
      <p:sp>
        <p:nvSpPr>
          <p:cNvPr id="169995" name="Rectangle 72">
            <a:hlinkClick r:id="rId4" action="ppaction://hlinksldjump"/>
          </p:cNvPr>
          <p:cNvSpPr>
            <a:spLocks noChangeArrowheads="1"/>
          </p:cNvSpPr>
          <p:nvPr/>
        </p:nvSpPr>
        <p:spPr bwMode="auto">
          <a:xfrm>
            <a:off x="468313" y="4782964"/>
            <a:ext cx="3989387" cy="993775"/>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200" dirty="0">
                <a:solidFill>
                  <a:srgbClr val="000000"/>
                </a:solidFill>
              </a:rPr>
              <a:t>The most optimal lateral distribution in the market </a:t>
            </a:r>
            <a:br>
              <a:rPr lang="en-US" altLang="nl-NL" sz="1200" dirty="0">
                <a:solidFill>
                  <a:srgbClr val="000000"/>
                </a:solidFill>
              </a:rPr>
            </a:br>
            <a:r>
              <a:rPr lang="en-US" altLang="nl-NL" sz="1200" b="1" dirty="0" err="1">
                <a:solidFill>
                  <a:srgbClr val="FF0000"/>
                </a:solidFill>
              </a:rPr>
              <a:t>splitted</a:t>
            </a:r>
            <a:r>
              <a:rPr lang="en-US" altLang="nl-NL" sz="1200" b="1" dirty="0">
                <a:solidFill>
                  <a:srgbClr val="FF0000"/>
                </a:solidFill>
              </a:rPr>
              <a:t> into 16 sectors (2x8).</a:t>
            </a:r>
          </a:p>
          <a:p>
            <a:pPr algn="ctr" eaLnBrk="1" hangingPunct="1"/>
            <a:r>
              <a:rPr lang="en-US" altLang="nl-NL" sz="1200" dirty="0">
                <a:solidFill>
                  <a:srgbClr val="000000"/>
                </a:solidFill>
              </a:rPr>
              <a:t>Very important by higher forward speed.</a:t>
            </a:r>
          </a:p>
        </p:txBody>
      </p:sp>
      <p:sp>
        <p:nvSpPr>
          <p:cNvPr id="4" name="Tijdelijke aanduiding voor tekst 3"/>
          <p:cNvSpPr>
            <a:spLocks noGrp="1"/>
          </p:cNvSpPr>
          <p:nvPr>
            <p:ph type="body" sz="quarter" idx="10"/>
          </p:nvPr>
        </p:nvSpPr>
        <p:spPr/>
        <p:txBody>
          <a:bodyPr/>
          <a:lstStyle/>
          <a:p>
            <a:pPr marL="0" indent="0" eaLnBrk="1" hangingPunct="1">
              <a:defRPr/>
            </a:pPr>
            <a:r>
              <a:rPr lang="nl-NL" altLang="nl-NL" dirty="0" err="1"/>
              <a:t>Quality</a:t>
            </a:r>
            <a:r>
              <a:rPr lang="nl-NL" altLang="nl-NL" dirty="0"/>
              <a:t> of Lateral Distribution</a:t>
            </a:r>
            <a:endParaRPr lang="nl-NL" dirty="0"/>
          </a:p>
        </p:txBody>
      </p:sp>
      <p:sp>
        <p:nvSpPr>
          <p:cNvPr id="13" name="Text Placeholder 5"/>
          <p:cNvSpPr txBox="1">
            <a:spLocks/>
          </p:cNvSpPr>
          <p:nvPr/>
        </p:nvSpPr>
        <p:spPr>
          <a:xfrm>
            <a:off x="434251" y="1608511"/>
            <a:ext cx="7727951" cy="330507"/>
          </a:xfrm>
          <a:prstGeom prst="rect">
            <a:avLst/>
          </a:prstGeom>
        </p:spPr>
        <p:txBody>
          <a:bodyPr/>
          <a:lstStyle>
            <a:lvl1pPr marL="342900" indent="-342900" algn="l" rtl="0" eaLnBrk="0" fontAlgn="base" hangingPunct="0">
              <a:spcBef>
                <a:spcPct val="20000"/>
              </a:spcBef>
              <a:spcAft>
                <a:spcPct val="0"/>
              </a:spcAft>
              <a:defRPr sz="2000">
                <a:solidFill>
                  <a:schemeClr val="tx1"/>
                </a:solidFill>
                <a:latin typeface="+mn-lt"/>
                <a:ea typeface="Geneva" charset="-128"/>
                <a:cs typeface="+mn-cs"/>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defRPr>
            </a:lvl2pPr>
            <a:lvl3pPr marL="1162050" indent="-228600" algn="l" rtl="0" eaLnBrk="0" fontAlgn="base" hangingPunct="0">
              <a:spcBef>
                <a:spcPct val="20000"/>
              </a:spcBef>
              <a:spcAft>
                <a:spcPct val="0"/>
              </a:spcAft>
              <a:defRPr sz="1600">
                <a:solidFill>
                  <a:schemeClr val="tx1"/>
                </a:solidFill>
                <a:latin typeface="+mn-lt"/>
                <a:ea typeface="Geneva" charset="-128"/>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nl-NL" altLang="nl-NL" kern="0" smtClean="0">
                <a:ea typeface="Geneva"/>
              </a:rPr>
              <a:t>In working width and driving direction</a:t>
            </a:r>
            <a:endParaRPr lang="nl-NL" sz="1100" kern="0" smtClean="0"/>
          </a:p>
          <a:p>
            <a:endParaRPr lang="nl-NL" kern="0" dirty="0"/>
          </a:p>
        </p:txBody>
      </p:sp>
      <p:pic>
        <p:nvPicPr>
          <p:cNvPr id="14" name="Picture 13"/>
          <p:cNvPicPr>
            <a:picLocks noChangeAspect="1"/>
          </p:cNvPicPr>
          <p:nvPr/>
        </p:nvPicPr>
        <p:blipFill>
          <a:blip r:embed="rId5">
            <a:clrChange>
              <a:clrFrom>
                <a:srgbClr val="FFFFFF"/>
              </a:clrFrom>
              <a:clrTo>
                <a:srgbClr val="FFFFFF">
                  <a:alpha val="0"/>
                </a:srgbClr>
              </a:clrTo>
            </a:clrChange>
          </a:blip>
          <a:stretch>
            <a:fillRect/>
          </a:stretch>
        </p:blipFill>
        <p:spPr>
          <a:xfrm>
            <a:off x="5475288" y="2757314"/>
            <a:ext cx="3584401" cy="3861593"/>
          </a:xfrm>
          <a:prstGeom prst="rect">
            <a:avLst/>
          </a:prstGeom>
        </p:spPr>
      </p:pic>
      <p:cxnSp>
        <p:nvCxnSpPr>
          <p:cNvPr id="15" name="Straight Arrow Connector 14"/>
          <p:cNvCxnSpPr/>
          <p:nvPr/>
        </p:nvCxnSpPr>
        <p:spPr bwMode="auto">
          <a:xfrm>
            <a:off x="5740541" y="3142866"/>
            <a:ext cx="1512168" cy="0"/>
          </a:xfrm>
          <a:prstGeom prst="straightConnector1">
            <a:avLst/>
          </a:prstGeom>
          <a:solidFill>
            <a:schemeClr val="accent1"/>
          </a:solidFill>
          <a:ln w="3175" cap="flat" cmpd="sng" algn="ctr">
            <a:solidFill>
              <a:srgbClr val="007A3B"/>
            </a:solidFill>
            <a:prstDash val="solid"/>
            <a:round/>
            <a:headEnd type="none" w="med" len="med"/>
            <a:tailEnd type="triangle"/>
          </a:ln>
          <a:effectLst/>
        </p:spPr>
      </p:cxnSp>
      <p:sp>
        <p:nvSpPr>
          <p:cNvPr id="16" name="TextBox 15"/>
          <p:cNvSpPr txBox="1"/>
          <p:nvPr/>
        </p:nvSpPr>
        <p:spPr>
          <a:xfrm>
            <a:off x="5473701" y="2355069"/>
            <a:ext cx="3438762" cy="523220"/>
          </a:xfrm>
          <a:prstGeom prst="rect">
            <a:avLst/>
          </a:prstGeom>
          <a:noFill/>
        </p:spPr>
        <p:txBody>
          <a:bodyPr wrap="none" rtlCol="0">
            <a:spAutoFit/>
          </a:bodyPr>
          <a:lstStyle/>
          <a:p>
            <a:r>
              <a:rPr lang="nl-NL" sz="1400" dirty="0" err="1" smtClean="0"/>
              <a:t>Optimal</a:t>
            </a:r>
            <a:r>
              <a:rPr lang="nl-NL" sz="1400" dirty="0" smtClean="0"/>
              <a:t> </a:t>
            </a:r>
            <a:r>
              <a:rPr lang="nl-NL" sz="1400" dirty="0" err="1" smtClean="0"/>
              <a:t>distribution</a:t>
            </a:r>
            <a:r>
              <a:rPr lang="nl-NL" sz="1400" dirty="0" smtClean="0"/>
              <a:t> </a:t>
            </a:r>
            <a:r>
              <a:rPr lang="nl-NL" sz="1400" dirty="0" err="1" smtClean="0"/>
              <a:t>with</a:t>
            </a:r>
            <a:r>
              <a:rPr lang="nl-NL" sz="1400" dirty="0" smtClean="0"/>
              <a:t> 8 </a:t>
            </a:r>
            <a:r>
              <a:rPr lang="nl-NL" sz="1400" dirty="0" err="1" smtClean="0"/>
              <a:t>vanes</a:t>
            </a:r>
            <a:r>
              <a:rPr lang="nl-NL" sz="1400" dirty="0" smtClean="0"/>
              <a:t> per disc</a:t>
            </a:r>
          </a:p>
          <a:p>
            <a:r>
              <a:rPr lang="nl-NL" sz="1400" dirty="0" smtClean="0"/>
              <a:t>at </a:t>
            </a:r>
            <a:r>
              <a:rPr lang="nl-NL" sz="1400" dirty="0" err="1" smtClean="0"/>
              <a:t>higher</a:t>
            </a:r>
            <a:r>
              <a:rPr lang="nl-NL" sz="1400" dirty="0" smtClean="0"/>
              <a:t> speeds</a:t>
            </a:r>
            <a:endParaRPr lang="nl-NL" sz="1400" dirty="0"/>
          </a:p>
        </p:txBody>
      </p:sp>
      <p:cxnSp>
        <p:nvCxnSpPr>
          <p:cNvPr id="17" name="Straight Arrow Connector 16"/>
          <p:cNvCxnSpPr/>
          <p:nvPr/>
        </p:nvCxnSpPr>
        <p:spPr bwMode="auto">
          <a:xfrm>
            <a:off x="5668533" y="4943066"/>
            <a:ext cx="1512168" cy="0"/>
          </a:xfrm>
          <a:prstGeom prst="straightConnector1">
            <a:avLst/>
          </a:prstGeom>
          <a:solidFill>
            <a:schemeClr val="accent1"/>
          </a:solidFill>
          <a:ln w="3175" cap="flat" cmpd="sng" algn="ctr">
            <a:solidFill>
              <a:srgbClr val="007A3B"/>
            </a:solidFill>
            <a:prstDash val="solid"/>
            <a:round/>
            <a:headEnd type="none" w="med" len="med"/>
            <a:tailEnd type="triangle"/>
          </a:ln>
          <a:effectLst/>
        </p:spPr>
      </p:cxnSp>
      <p:pic>
        <p:nvPicPr>
          <p:cNvPr id="2" name="Picture 1"/>
          <p:cNvPicPr>
            <a:picLocks noChangeAspect="1"/>
          </p:cNvPicPr>
          <p:nvPr/>
        </p:nvPicPr>
        <p:blipFill>
          <a:blip r:embed="rId6"/>
          <a:stretch>
            <a:fillRect/>
          </a:stretch>
        </p:blipFill>
        <p:spPr>
          <a:xfrm>
            <a:off x="6067543" y="874198"/>
            <a:ext cx="2992146" cy="1448829"/>
          </a:xfrm>
          <a:prstGeom prst="rect">
            <a:avLst/>
          </a:prstGeom>
        </p:spPr>
      </p:pic>
    </p:spTree>
  </p:cSld>
  <p:clrMapOvr>
    <a:masterClrMapping/>
  </p:clrMapOvr>
  <p:transition spd="slow"/>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The </a:t>
            </a:r>
            <a:r>
              <a:rPr lang="nl-NL" altLang="nl-NL" dirty="0" err="1"/>
              <a:t>RotaFlow</a:t>
            </a:r>
            <a:r>
              <a:rPr lang="nl-NL" altLang="nl-NL" dirty="0"/>
              <a:t> </a:t>
            </a:r>
            <a:r>
              <a:rPr lang="nl-NL" altLang="nl-NL" dirty="0" err="1"/>
              <a:t>Principle</a:t>
            </a:r>
            <a:endParaRPr lang="nl-NL" dirty="0"/>
          </a:p>
        </p:txBody>
      </p:sp>
      <p:pic>
        <p:nvPicPr>
          <p:cNvPr id="172035" name="Picture 5" descr="2007_0807update001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68313" y="2133600"/>
            <a:ext cx="2232025" cy="153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2036" name="Oval 6"/>
          <p:cNvSpPr>
            <a:spLocks noChangeArrowheads="1"/>
          </p:cNvSpPr>
          <p:nvPr/>
        </p:nvSpPr>
        <p:spPr bwMode="auto">
          <a:xfrm>
            <a:off x="468313" y="3955161"/>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3</a:t>
            </a:r>
          </a:p>
        </p:txBody>
      </p:sp>
      <p:sp>
        <p:nvSpPr>
          <p:cNvPr id="172037" name="Text Box 7"/>
          <p:cNvSpPr txBox="1">
            <a:spLocks noChangeArrowheads="1"/>
          </p:cNvSpPr>
          <p:nvPr/>
        </p:nvSpPr>
        <p:spPr bwMode="auto">
          <a:xfrm>
            <a:off x="1043608" y="3920881"/>
            <a:ext cx="247015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600" b="1" dirty="0">
                <a:solidFill>
                  <a:srgbClr val="FF0000"/>
                </a:solidFill>
              </a:rPr>
              <a:t>Minimal wind influence,</a:t>
            </a:r>
          </a:p>
          <a:p>
            <a:pPr eaLnBrk="1" hangingPunct="1"/>
            <a:r>
              <a:rPr lang="nl-NL" altLang="nl-NL" sz="1600" b="1" dirty="0">
                <a:solidFill>
                  <a:srgbClr val="FF0000"/>
                </a:solidFill>
              </a:rPr>
              <a:t>maximum </a:t>
            </a:r>
            <a:r>
              <a:rPr lang="nl-NL" altLang="nl-NL" sz="1600" b="1" dirty="0" err="1">
                <a:solidFill>
                  <a:srgbClr val="FF0000"/>
                </a:solidFill>
              </a:rPr>
              <a:t>tolerance</a:t>
            </a:r>
            <a:endParaRPr lang="en-US" altLang="nl-NL" sz="1600" b="1" dirty="0">
              <a:solidFill>
                <a:srgbClr val="FF0000"/>
              </a:solidFill>
            </a:endParaRPr>
          </a:p>
        </p:txBody>
      </p:sp>
      <p:pic>
        <p:nvPicPr>
          <p:cNvPr id="172038" name="Picture 9" descr="Vic_RotaflowRO_007"/>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68313" y="5302250"/>
            <a:ext cx="2016125" cy="58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EB80"/>
                </a:solidFill>
                <a:miter lim="800000"/>
                <a:headEnd/>
                <a:tailEnd/>
              </a14:hiddenLine>
            </a:ext>
          </a:extLst>
        </p:spPr>
      </p:pic>
      <p:sp>
        <p:nvSpPr>
          <p:cNvPr id="172039" name="Rectangle 72">
            <a:hlinkClick r:id="rId5" action="ppaction://hlinksldjump"/>
          </p:cNvPr>
          <p:cNvSpPr>
            <a:spLocks noChangeArrowheads="1"/>
          </p:cNvSpPr>
          <p:nvPr/>
        </p:nvSpPr>
        <p:spPr bwMode="auto">
          <a:xfrm>
            <a:off x="468313" y="4510088"/>
            <a:ext cx="1993900" cy="792162"/>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200" dirty="0">
                <a:solidFill>
                  <a:srgbClr val="000000"/>
                </a:solidFill>
              </a:rPr>
              <a:t>Flat discs.</a:t>
            </a:r>
          </a:p>
          <a:p>
            <a:pPr eaLnBrk="1" hangingPunct="1"/>
            <a:r>
              <a:rPr lang="nl-NL" altLang="nl-NL" sz="1200" dirty="0" err="1">
                <a:solidFill>
                  <a:srgbClr val="000000"/>
                </a:solidFill>
              </a:rPr>
              <a:t>Horizonal</a:t>
            </a:r>
            <a:r>
              <a:rPr lang="nl-NL" altLang="nl-NL" sz="1200" dirty="0">
                <a:solidFill>
                  <a:srgbClr val="000000"/>
                </a:solidFill>
              </a:rPr>
              <a:t> </a:t>
            </a:r>
            <a:r>
              <a:rPr lang="nl-NL" altLang="nl-NL" sz="1200" dirty="0" err="1">
                <a:solidFill>
                  <a:srgbClr val="000000"/>
                </a:solidFill>
              </a:rPr>
              <a:t>spreading</a:t>
            </a:r>
            <a:r>
              <a:rPr lang="nl-NL" altLang="nl-NL" sz="1200" dirty="0">
                <a:solidFill>
                  <a:srgbClr val="000000"/>
                </a:solidFill>
              </a:rPr>
              <a:t> </a:t>
            </a:r>
            <a:br>
              <a:rPr lang="nl-NL" altLang="nl-NL" sz="1200" dirty="0">
                <a:solidFill>
                  <a:srgbClr val="000000"/>
                </a:solidFill>
              </a:rPr>
            </a:br>
            <a:r>
              <a:rPr lang="nl-NL" altLang="nl-NL" sz="1200" dirty="0" err="1">
                <a:solidFill>
                  <a:srgbClr val="000000"/>
                </a:solidFill>
              </a:rPr>
              <a:t>pattern</a:t>
            </a:r>
            <a:r>
              <a:rPr lang="nl-NL" altLang="nl-NL" sz="1200" dirty="0">
                <a:solidFill>
                  <a:srgbClr val="000000"/>
                </a:solidFill>
              </a:rPr>
              <a:t>.</a:t>
            </a:r>
            <a:endParaRPr lang="en-US" altLang="nl-NL" sz="1200" dirty="0">
              <a:solidFill>
                <a:srgbClr val="000000"/>
              </a:solidFill>
            </a:endParaRPr>
          </a:p>
        </p:txBody>
      </p:sp>
      <p:pic>
        <p:nvPicPr>
          <p:cNvPr id="172040" name="Picture 9"/>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851920" y="2719388"/>
            <a:ext cx="4762500" cy="3171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The </a:t>
            </a:r>
            <a:r>
              <a:rPr lang="nl-NL" altLang="nl-NL" dirty="0" err="1"/>
              <a:t>RotaFlow</a:t>
            </a:r>
            <a:r>
              <a:rPr lang="nl-NL" altLang="nl-NL" dirty="0"/>
              <a:t> </a:t>
            </a:r>
            <a:r>
              <a:rPr lang="nl-NL" altLang="nl-NL" dirty="0" err="1"/>
              <a:t>Principle</a:t>
            </a:r>
            <a:endParaRPr lang="nl-NL" dirty="0"/>
          </a:p>
        </p:txBody>
      </p:sp>
      <p:pic>
        <p:nvPicPr>
          <p:cNvPr id="174083" name="Picture 22" descr="Vic_RotaflowRO_010"/>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230563" y="5588000"/>
            <a:ext cx="2357437"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strooibeeld-trap-02.avi">
            <a:hlinkClick r:id="" action="ppaction://media"/>
          </p:cNvPr>
          <p:cNvPicPr>
            <a:picLocks noRot="1" noChangeAspect="1" noChangeArrowheads="1"/>
          </p:cNvPicPr>
          <p:nvPr>
            <a:videoFile r:link="rId1"/>
          </p:nvPr>
        </p:nvPicPr>
        <p:blipFill>
          <a:blip r:embed="rId6">
            <a:extLst>
              <a:ext uri="{28A0092B-C50C-407E-A947-70E740481C1C}">
                <a14:useLocalDpi xmlns:a14="http://schemas.microsoft.com/office/drawing/2010/main" val="0"/>
              </a:ext>
            </a:extLst>
          </a:blip>
          <a:srcRect/>
          <a:stretch>
            <a:fillRect/>
          </a:stretch>
        </p:blipFill>
        <p:spPr bwMode="auto">
          <a:xfrm>
            <a:off x="4684713" y="1682750"/>
            <a:ext cx="3343275" cy="25082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36" name="Strooibeeld-01.avi">
            <a:hlinkClick r:id="" action="ppaction://media"/>
          </p:cNvPr>
          <p:cNvPicPr>
            <a:picLocks noRot="1" noChangeAspect="1" noChangeArrowheads="1"/>
          </p:cNvPicPr>
          <p:nvPr>
            <a:videoFile r:link="rId2"/>
          </p:nvPr>
        </p:nvPicPr>
        <p:blipFill>
          <a:blip r:embed="rId7">
            <a:extLst>
              <a:ext uri="{28A0092B-C50C-407E-A947-70E740481C1C}">
                <a14:useLocalDpi xmlns:a14="http://schemas.microsoft.com/office/drawing/2010/main" val="0"/>
              </a:ext>
            </a:extLst>
          </a:blip>
          <a:srcRect/>
          <a:stretch>
            <a:fillRect/>
          </a:stretch>
        </p:blipFill>
        <p:spPr bwMode="auto">
          <a:xfrm>
            <a:off x="1231900" y="1677988"/>
            <a:ext cx="3343275" cy="25082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74086" name="Text Box 7"/>
          <p:cNvSpPr txBox="1">
            <a:spLocks noChangeArrowheads="1"/>
          </p:cNvSpPr>
          <p:nvPr/>
        </p:nvSpPr>
        <p:spPr bwMode="auto">
          <a:xfrm>
            <a:off x="4719638" y="4164013"/>
            <a:ext cx="32400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a:solidFill>
                  <a:srgbClr val="000000"/>
                </a:solidFill>
              </a:rPr>
              <a:t>Above 24 metre</a:t>
            </a:r>
          </a:p>
        </p:txBody>
      </p:sp>
      <p:grpSp>
        <p:nvGrpSpPr>
          <p:cNvPr id="174087" name="Group 8"/>
          <p:cNvGrpSpPr>
            <a:grpSpLocks/>
          </p:cNvGrpSpPr>
          <p:nvPr/>
        </p:nvGrpSpPr>
        <p:grpSpPr bwMode="auto">
          <a:xfrm>
            <a:off x="5145088" y="2778125"/>
            <a:ext cx="1152525" cy="865188"/>
            <a:chOff x="3168" y="2063"/>
            <a:chExt cx="726" cy="545"/>
          </a:xfrm>
        </p:grpSpPr>
        <p:sp>
          <p:nvSpPr>
            <p:cNvPr id="174107" name="Line 9"/>
            <p:cNvSpPr>
              <a:spLocks noChangeShapeType="1"/>
            </p:cNvSpPr>
            <p:nvPr/>
          </p:nvSpPr>
          <p:spPr bwMode="auto">
            <a:xfrm>
              <a:off x="3168" y="2063"/>
              <a:ext cx="0" cy="54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108" name="Line 10"/>
            <p:cNvSpPr>
              <a:spLocks noChangeShapeType="1"/>
            </p:cNvSpPr>
            <p:nvPr/>
          </p:nvSpPr>
          <p:spPr bwMode="auto">
            <a:xfrm>
              <a:off x="3894" y="2245"/>
              <a:ext cx="0" cy="3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109" name="Line 11"/>
            <p:cNvSpPr>
              <a:spLocks noChangeShapeType="1"/>
            </p:cNvSpPr>
            <p:nvPr/>
          </p:nvSpPr>
          <p:spPr bwMode="auto">
            <a:xfrm>
              <a:off x="3168" y="2517"/>
              <a:ext cx="726" cy="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110" name="Text Box 12"/>
            <p:cNvSpPr txBox="1">
              <a:spLocks noChangeArrowheads="1"/>
            </p:cNvSpPr>
            <p:nvPr/>
          </p:nvSpPr>
          <p:spPr bwMode="auto">
            <a:xfrm>
              <a:off x="3382" y="2318"/>
              <a:ext cx="40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600" b="1">
                  <a:solidFill>
                    <a:srgbClr val="000000"/>
                  </a:solidFill>
                </a:rPr>
                <a:t>36 m</a:t>
              </a:r>
            </a:p>
          </p:txBody>
        </p:sp>
      </p:grpSp>
      <p:grpSp>
        <p:nvGrpSpPr>
          <p:cNvPr id="174088" name="Group 13"/>
          <p:cNvGrpSpPr>
            <a:grpSpLocks/>
          </p:cNvGrpSpPr>
          <p:nvPr/>
        </p:nvGrpSpPr>
        <p:grpSpPr bwMode="auto">
          <a:xfrm>
            <a:off x="1735138" y="2787650"/>
            <a:ext cx="1152525" cy="865188"/>
            <a:chOff x="1020" y="2069"/>
            <a:chExt cx="726" cy="545"/>
          </a:xfrm>
        </p:grpSpPr>
        <p:sp>
          <p:nvSpPr>
            <p:cNvPr id="174103" name="Line 14"/>
            <p:cNvSpPr>
              <a:spLocks noChangeShapeType="1"/>
            </p:cNvSpPr>
            <p:nvPr/>
          </p:nvSpPr>
          <p:spPr bwMode="auto">
            <a:xfrm>
              <a:off x="1020" y="2069"/>
              <a:ext cx="0" cy="54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104" name="Line 15"/>
            <p:cNvSpPr>
              <a:spLocks noChangeShapeType="1"/>
            </p:cNvSpPr>
            <p:nvPr/>
          </p:nvSpPr>
          <p:spPr bwMode="auto">
            <a:xfrm>
              <a:off x="1746" y="2251"/>
              <a:ext cx="0" cy="3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105" name="Line 16"/>
            <p:cNvSpPr>
              <a:spLocks noChangeShapeType="1"/>
            </p:cNvSpPr>
            <p:nvPr/>
          </p:nvSpPr>
          <p:spPr bwMode="auto">
            <a:xfrm>
              <a:off x="1020" y="2523"/>
              <a:ext cx="726" cy="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106" name="Text Box 17"/>
            <p:cNvSpPr txBox="1">
              <a:spLocks noChangeArrowheads="1"/>
            </p:cNvSpPr>
            <p:nvPr/>
          </p:nvSpPr>
          <p:spPr bwMode="auto">
            <a:xfrm>
              <a:off x="1234" y="2324"/>
              <a:ext cx="40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600" b="1">
                  <a:solidFill>
                    <a:srgbClr val="000000"/>
                  </a:solidFill>
                </a:rPr>
                <a:t>24 m</a:t>
              </a:r>
            </a:p>
          </p:txBody>
        </p:sp>
      </p:grpSp>
      <p:sp>
        <p:nvSpPr>
          <p:cNvPr id="174089" name="Text Box 18"/>
          <p:cNvSpPr txBox="1">
            <a:spLocks noChangeArrowheads="1"/>
          </p:cNvSpPr>
          <p:nvPr/>
        </p:nvSpPr>
        <p:spPr bwMode="auto">
          <a:xfrm>
            <a:off x="1284288" y="4156075"/>
            <a:ext cx="32591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a:solidFill>
                  <a:srgbClr val="000000"/>
                </a:solidFill>
              </a:rPr>
              <a:t>Till 24 metre</a:t>
            </a:r>
          </a:p>
        </p:txBody>
      </p:sp>
      <p:sp>
        <p:nvSpPr>
          <p:cNvPr id="174090" name="Oval 19"/>
          <p:cNvSpPr>
            <a:spLocks noChangeArrowheads="1"/>
          </p:cNvSpPr>
          <p:nvPr/>
        </p:nvSpPr>
        <p:spPr bwMode="auto">
          <a:xfrm>
            <a:off x="1822450" y="4845050"/>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4</a:t>
            </a:r>
          </a:p>
        </p:txBody>
      </p:sp>
      <p:pic>
        <p:nvPicPr>
          <p:cNvPr id="174091" name="Picture 21" descr="Vic_RotaflowRO_009"/>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690563" y="5675313"/>
            <a:ext cx="2317750" cy="6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93" name="Line 26"/>
          <p:cNvSpPr>
            <a:spLocks noChangeShapeType="1"/>
          </p:cNvSpPr>
          <p:nvPr/>
        </p:nvSpPr>
        <p:spPr bwMode="auto">
          <a:xfrm flipV="1">
            <a:off x="1692275" y="4197350"/>
            <a:ext cx="0" cy="1152525"/>
          </a:xfrm>
          <a:prstGeom prst="line">
            <a:avLst/>
          </a:prstGeom>
          <a:noFill/>
          <a:ln w="2857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094" name="Line 27"/>
          <p:cNvSpPr>
            <a:spLocks noChangeShapeType="1"/>
          </p:cNvSpPr>
          <p:nvPr/>
        </p:nvSpPr>
        <p:spPr bwMode="auto">
          <a:xfrm flipV="1">
            <a:off x="5148263" y="4197350"/>
            <a:ext cx="0" cy="1152525"/>
          </a:xfrm>
          <a:prstGeom prst="line">
            <a:avLst/>
          </a:prstGeom>
          <a:noFill/>
          <a:ln w="2857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095" name="Line 30"/>
          <p:cNvSpPr>
            <a:spLocks noChangeShapeType="1"/>
          </p:cNvSpPr>
          <p:nvPr/>
        </p:nvSpPr>
        <p:spPr bwMode="auto">
          <a:xfrm flipV="1">
            <a:off x="7380288" y="4197350"/>
            <a:ext cx="0" cy="288925"/>
          </a:xfrm>
          <a:prstGeom prst="line">
            <a:avLst/>
          </a:prstGeom>
          <a:noFill/>
          <a:ln w="2857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096" name="Rectangle 72">
            <a:hlinkClick r:id="rId9" action="ppaction://hlinksldjump"/>
          </p:cNvPr>
          <p:cNvSpPr>
            <a:spLocks noChangeArrowheads="1"/>
          </p:cNvSpPr>
          <p:nvPr/>
        </p:nvSpPr>
        <p:spPr bwMode="auto">
          <a:xfrm>
            <a:off x="690563" y="5297488"/>
            <a:ext cx="2328862" cy="371475"/>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200">
                <a:solidFill>
                  <a:srgbClr val="000000"/>
                </a:solidFill>
              </a:rPr>
              <a:t>Double overlap</a:t>
            </a:r>
          </a:p>
        </p:txBody>
      </p:sp>
      <p:sp>
        <p:nvSpPr>
          <p:cNvPr id="174097" name="Rectangle 72">
            <a:hlinkClick r:id="rId9" action="ppaction://hlinksldjump"/>
          </p:cNvPr>
          <p:cNvSpPr>
            <a:spLocks noChangeArrowheads="1"/>
          </p:cNvSpPr>
          <p:nvPr/>
        </p:nvSpPr>
        <p:spPr bwMode="auto">
          <a:xfrm>
            <a:off x="3211513" y="5305425"/>
            <a:ext cx="2401887" cy="369888"/>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200">
                <a:solidFill>
                  <a:srgbClr val="000000"/>
                </a:solidFill>
              </a:rPr>
              <a:t>Trapezium overlap</a:t>
            </a:r>
          </a:p>
        </p:txBody>
      </p:sp>
      <p:sp>
        <p:nvSpPr>
          <p:cNvPr id="174098" name="Rectangle 72">
            <a:hlinkClick r:id="rId9" action="ppaction://hlinksldjump"/>
          </p:cNvPr>
          <p:cNvSpPr>
            <a:spLocks noChangeArrowheads="1"/>
          </p:cNvSpPr>
          <p:nvPr/>
        </p:nvSpPr>
        <p:spPr bwMode="auto">
          <a:xfrm>
            <a:off x="5829300" y="5565775"/>
            <a:ext cx="1695450" cy="80486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200">
                <a:solidFill>
                  <a:srgbClr val="000000"/>
                </a:solidFill>
              </a:rPr>
              <a:t>Trapezium spread </a:t>
            </a:r>
            <a:br>
              <a:rPr lang="en-US" altLang="nl-NL" sz="1200">
                <a:solidFill>
                  <a:srgbClr val="000000"/>
                </a:solidFill>
              </a:rPr>
            </a:br>
            <a:r>
              <a:rPr lang="en-US" altLang="nl-NL" sz="1200">
                <a:solidFill>
                  <a:srgbClr val="000000"/>
                </a:solidFill>
              </a:rPr>
              <a:t>pattern with </a:t>
            </a:r>
            <a:br>
              <a:rPr lang="en-US" altLang="nl-NL" sz="1200">
                <a:solidFill>
                  <a:srgbClr val="000000"/>
                </a:solidFill>
              </a:rPr>
            </a:br>
            <a:r>
              <a:rPr lang="en-US" altLang="nl-NL" sz="1200">
                <a:solidFill>
                  <a:srgbClr val="000000"/>
                </a:solidFill>
              </a:rPr>
              <a:t>spreader under an </a:t>
            </a:r>
            <a:br>
              <a:rPr lang="en-US" altLang="nl-NL" sz="1200">
                <a:solidFill>
                  <a:srgbClr val="000000"/>
                </a:solidFill>
              </a:rPr>
            </a:br>
            <a:r>
              <a:rPr lang="en-US" altLang="nl-NL" sz="1200">
                <a:solidFill>
                  <a:srgbClr val="000000"/>
                </a:solidFill>
              </a:rPr>
              <a:t>angle</a:t>
            </a:r>
          </a:p>
        </p:txBody>
      </p:sp>
      <p:pic>
        <p:nvPicPr>
          <p:cNvPr id="174100" name="Picture 30" descr="J:\Afdelingen\Sales &amp; Marketing\2014\Pictures\SPREADERS 2014\Hoge resolutie\VI_RO-EDW_GEOspread 009.jpg"/>
          <p:cNvPicPr>
            <a:picLocks noChangeAspect="1" noChangeArrowheads="1"/>
          </p:cNvPicPr>
          <p:nvPr/>
        </p:nvPicPr>
        <p:blipFill>
          <a:blip r:embed="rId10" cstate="email">
            <a:extLst>
              <a:ext uri="{28A0092B-C50C-407E-A947-70E740481C1C}">
                <a14:useLocalDpi xmlns:a14="http://schemas.microsoft.com/office/drawing/2010/main"/>
              </a:ext>
            </a:extLst>
          </a:blip>
          <a:srcRect/>
          <a:stretch>
            <a:fillRect/>
          </a:stretch>
        </p:blipFill>
        <p:spPr bwMode="auto">
          <a:xfrm>
            <a:off x="5843588" y="4459288"/>
            <a:ext cx="1681162" cy="112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01" name="Afbeelding 11" descr="Afbeeldingsresultaat voor movie icon">
            <a:hlinkClick r:id="rId11" action="ppaction://hlinkfile"/>
          </p:cNvPr>
          <p:cNvPicPr>
            <a:picLocks noChangeAspect="1" noChangeArrowheads="1"/>
          </p:cNvPicPr>
          <p:nvPr/>
        </p:nvPicPr>
        <p:blipFill>
          <a:blip r:embed="rId12" cstate="email">
            <a:extLst>
              <a:ext uri="{28A0092B-C50C-407E-A947-70E740481C1C}">
                <a14:useLocalDpi xmlns:a14="http://schemas.microsoft.com/office/drawing/2010/main"/>
              </a:ext>
            </a:extLst>
          </a:blip>
          <a:srcRect l="4465" t="3551" r="70972" b="69119"/>
          <a:stretch>
            <a:fillRect/>
          </a:stretch>
        </p:blipFill>
        <p:spPr bwMode="auto">
          <a:xfrm>
            <a:off x="8202613" y="3498850"/>
            <a:ext cx="79057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02" name="Afbeelding 11" descr="Afbeeldingsresultaat voor movie icon">
            <a:hlinkClick r:id="rId13" action="ppaction://hlinkfile"/>
          </p:cNvPr>
          <p:cNvPicPr>
            <a:picLocks noChangeAspect="1" noChangeArrowheads="1"/>
          </p:cNvPicPr>
          <p:nvPr/>
        </p:nvPicPr>
        <p:blipFill>
          <a:blip r:embed="rId12" cstate="email">
            <a:extLst>
              <a:ext uri="{28A0092B-C50C-407E-A947-70E740481C1C}">
                <a14:useLocalDpi xmlns:a14="http://schemas.microsoft.com/office/drawing/2010/main"/>
              </a:ext>
            </a:extLst>
          </a:blip>
          <a:srcRect l="4465" t="3551" r="70972" b="69119"/>
          <a:stretch>
            <a:fillRect/>
          </a:stretch>
        </p:blipFill>
        <p:spPr bwMode="auto">
          <a:xfrm>
            <a:off x="441325" y="3370263"/>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video>
              <p:cMediaNode>
                <p:cTn id="2" fill="hold" display="0">
                  <p:stCondLst>
                    <p:cond delay="indefinite"/>
                  </p:stCondLst>
                  <p:endCondLst>
                    <p:cond evt="onNext" delay="0">
                      <p:tgtEl>
                        <p:sldTgt/>
                      </p:tgtEl>
                    </p:cond>
                    <p:cond evt="onPrev" delay="0">
                      <p:tgtEl>
                        <p:sldTgt/>
                      </p:tgtEl>
                    </p:cond>
                  </p:endCondLst>
                </p:cTn>
                <p:tgtEl>
                  <p:spTgt spid="36"/>
                </p:tgtEl>
              </p:cMediaNode>
            </p:video>
            <p:video>
              <p:cMediaNode>
                <p:cTn id="3" fill="hold" display="0">
                  <p:stCondLst>
                    <p:cond delay="indefinite"/>
                  </p:stCondLst>
                  <p:endCondLst>
                    <p:cond evt="onNext" delay="0">
                      <p:tgtEl>
                        <p:sldTgt/>
                      </p:tgtEl>
                    </p:cond>
                    <p:cond evt="onPrev" delay="0">
                      <p:tgtEl>
                        <p:sldTgt/>
                      </p:tgtEl>
                    </p:cond>
                  </p:endCondLst>
                </p:cTn>
                <p:tgtEl>
                  <p:spTgt spid="35"/>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The </a:t>
            </a:r>
            <a:r>
              <a:rPr lang="nl-NL" altLang="nl-NL" dirty="0" err="1"/>
              <a:t>RotaFlow</a:t>
            </a:r>
            <a:r>
              <a:rPr lang="nl-NL" altLang="nl-NL" dirty="0"/>
              <a:t> </a:t>
            </a:r>
            <a:r>
              <a:rPr lang="nl-NL" altLang="nl-NL" dirty="0" err="1"/>
              <a:t>Principle</a:t>
            </a:r>
            <a:endParaRPr lang="nl-NL" dirty="0"/>
          </a:p>
        </p:txBody>
      </p:sp>
      <p:sp>
        <p:nvSpPr>
          <p:cNvPr id="176132" name="Oval 8"/>
          <p:cNvSpPr>
            <a:spLocks noChangeArrowheads="1"/>
          </p:cNvSpPr>
          <p:nvPr/>
        </p:nvSpPr>
        <p:spPr bwMode="auto">
          <a:xfrm>
            <a:off x="507207" y="5076031"/>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nl-NL" altLang="nl-NL" sz="2400">
                <a:solidFill>
                  <a:srgbClr val="0C3451"/>
                </a:solidFill>
                <a:latin typeface="Arial Black" panose="020B0A04020102020204" pitchFamily="34" charset="0"/>
              </a:rPr>
              <a:t>5</a:t>
            </a:r>
            <a:endParaRPr lang="en-US" altLang="nl-NL" sz="2400">
              <a:solidFill>
                <a:srgbClr val="0C3451"/>
              </a:solidFill>
              <a:latin typeface="Arial Black" panose="020B0A04020102020204" pitchFamily="34" charset="0"/>
            </a:endParaRPr>
          </a:p>
        </p:txBody>
      </p:sp>
      <p:sp>
        <p:nvSpPr>
          <p:cNvPr id="176133" name="Text Box 9"/>
          <p:cNvSpPr txBox="1">
            <a:spLocks noChangeArrowheads="1"/>
          </p:cNvSpPr>
          <p:nvPr/>
        </p:nvSpPr>
        <p:spPr bwMode="auto">
          <a:xfrm>
            <a:off x="977901" y="5104607"/>
            <a:ext cx="3673475" cy="338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600" b="1" dirty="0">
                <a:solidFill>
                  <a:srgbClr val="FF0000"/>
                </a:solidFill>
              </a:rPr>
              <a:t>Guaranteed accuracy </a:t>
            </a:r>
            <a:r>
              <a:rPr lang="nl-NL" altLang="nl-NL" sz="1600" b="1" dirty="0">
                <a:solidFill>
                  <a:srgbClr val="FF0000"/>
                </a:solidFill>
              </a:rPr>
              <a:t>on </a:t>
            </a:r>
            <a:r>
              <a:rPr lang="nl-NL" altLang="nl-NL" sz="1600" b="1" dirty="0" err="1">
                <a:solidFill>
                  <a:srgbClr val="FF0000"/>
                </a:solidFill>
              </a:rPr>
              <a:t>slopes</a:t>
            </a:r>
            <a:endParaRPr lang="en-US" altLang="nl-NL" sz="1600" b="1" dirty="0">
              <a:solidFill>
                <a:srgbClr val="FF0000"/>
              </a:solidFill>
            </a:endParaRPr>
          </a:p>
        </p:txBody>
      </p:sp>
      <p:sp>
        <p:nvSpPr>
          <p:cNvPr id="176134" name="Rectangle 72">
            <a:hlinkClick r:id="rId3" action="ppaction://hlinksldjump"/>
          </p:cNvPr>
          <p:cNvSpPr>
            <a:spLocks noChangeArrowheads="1"/>
          </p:cNvSpPr>
          <p:nvPr/>
        </p:nvSpPr>
        <p:spPr bwMode="auto">
          <a:xfrm>
            <a:off x="1070917" y="5498703"/>
            <a:ext cx="4221163" cy="804862"/>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nl-NL" sz="1600" dirty="0">
                <a:solidFill>
                  <a:srgbClr val="000000"/>
                </a:solidFill>
              </a:rPr>
              <a:t>The </a:t>
            </a:r>
            <a:r>
              <a:rPr lang="en-US" altLang="nl-NL" sz="1600" dirty="0" err="1">
                <a:solidFill>
                  <a:srgbClr val="000000"/>
                </a:solidFill>
              </a:rPr>
              <a:t>fertiliser</a:t>
            </a:r>
            <a:r>
              <a:rPr lang="en-US" altLang="nl-NL" sz="1600" dirty="0">
                <a:solidFill>
                  <a:srgbClr val="000000"/>
                </a:solidFill>
              </a:rPr>
              <a:t> always contacts the vanes</a:t>
            </a:r>
          </a:p>
          <a:p>
            <a:pPr eaLnBrk="1" hangingPunct="1"/>
            <a:r>
              <a:rPr lang="en-US" altLang="nl-NL" sz="1600" dirty="0">
                <a:solidFill>
                  <a:srgbClr val="000000"/>
                </a:solidFill>
              </a:rPr>
              <a:t>at the same point, also on slopes, and </a:t>
            </a:r>
          </a:p>
          <a:p>
            <a:pPr eaLnBrk="1" hangingPunct="1"/>
            <a:r>
              <a:rPr lang="en-US" altLang="nl-NL" sz="1600" dirty="0">
                <a:solidFill>
                  <a:srgbClr val="000000"/>
                </a:solidFill>
              </a:rPr>
              <a:t>travels the complete length of the vanes.</a:t>
            </a:r>
          </a:p>
        </p:txBody>
      </p:sp>
      <p:pic>
        <p:nvPicPr>
          <p:cNvPr id="176135" name="Picture 11" descr="J:\Afdelingen\Sales &amp; Marketing\Marketing Material\Pictures\2016\Spreaders\Various\KV_exacta_0068.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57200" y="1989138"/>
            <a:ext cx="3582988" cy="300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6136" name="Picture 14" descr="J:\Afdelingen\Sales &amp; Marketing\Marketing Material\Pictures\2016\Spreaders\Various\KV_exacta_0101.jp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727825" y="3937000"/>
            <a:ext cx="2092325" cy="81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6137" name="Picture 15" descr="J:\Afdelingen\Sales &amp; Marketing\Marketing Material\Pictures\2016\Spreaders\Various\KV_exacta_0084.jp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705600" y="2495550"/>
            <a:ext cx="2092325" cy="81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8" name="Tekstvak 1"/>
          <p:cNvSpPr txBox="1">
            <a:spLocks noChangeArrowheads="1"/>
          </p:cNvSpPr>
          <p:nvPr/>
        </p:nvSpPr>
        <p:spPr bwMode="auto">
          <a:xfrm>
            <a:off x="4441825" y="1989138"/>
            <a:ext cx="2228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nl-NL" altLang="nl-NL" b="1">
                <a:solidFill>
                  <a:srgbClr val="000000"/>
                </a:solidFill>
              </a:rPr>
              <a:t>Vicon RotaFlow</a:t>
            </a:r>
          </a:p>
        </p:txBody>
      </p:sp>
      <p:sp>
        <p:nvSpPr>
          <p:cNvPr id="176139" name="Tekstvak 2"/>
          <p:cNvSpPr txBox="1">
            <a:spLocks noChangeArrowheads="1"/>
          </p:cNvSpPr>
          <p:nvPr/>
        </p:nvSpPr>
        <p:spPr bwMode="auto">
          <a:xfrm>
            <a:off x="4754563" y="3494088"/>
            <a:ext cx="20129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b="1">
                <a:solidFill>
                  <a:srgbClr val="000000"/>
                </a:solidFill>
              </a:rPr>
              <a:t>Other brands</a:t>
            </a:r>
          </a:p>
        </p:txBody>
      </p:sp>
      <p:pic>
        <p:nvPicPr>
          <p:cNvPr id="176140" name="Picture 14"/>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4178300" y="2411413"/>
            <a:ext cx="2754313" cy="1082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6141" name="Picture 15"/>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4178300" y="3908425"/>
            <a:ext cx="2754313" cy="1087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sz="2800" dirty="0" err="1" smtClean="0"/>
              <a:t>FlowPilot</a:t>
            </a:r>
            <a:endParaRPr lang="de-DE" altLang="nb-NO" sz="2800" dirty="0" smtClean="0">
              <a:ea typeface="Geneva"/>
            </a:endParaRPr>
          </a:p>
        </p:txBody>
      </p:sp>
      <p:sp>
        <p:nvSpPr>
          <p:cNvPr id="12292" name="Untertitel 6"/>
          <p:cNvSpPr>
            <a:spLocks noGrp="1"/>
          </p:cNvSpPr>
          <p:nvPr>
            <p:ph type="subTitle" idx="1"/>
          </p:nvPr>
        </p:nvSpPr>
        <p:spPr bwMode="auto">
          <a:xfrm>
            <a:off x="1719263" y="5084763"/>
            <a:ext cx="7424737"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smtClean="0">
                <a:solidFill>
                  <a:schemeClr val="bg2"/>
                </a:solidFill>
                <a:cs typeface="Arial" panose="020B0604020202020204" pitchFamily="34" charset="0"/>
              </a:rPr>
              <a:t>Easy Setting </a:t>
            </a:r>
            <a:r>
              <a:rPr lang="nl-NL" altLang="en-US" b="1" dirty="0" err="1" smtClean="0">
                <a:solidFill>
                  <a:schemeClr val="bg2"/>
                </a:solidFill>
                <a:cs typeface="Arial" panose="020B0604020202020204" pitchFamily="34" charset="0"/>
              </a:rPr>
              <a:t>and</a:t>
            </a:r>
            <a:r>
              <a:rPr lang="nl-NL" altLang="en-US" b="1" dirty="0" smtClean="0">
                <a:solidFill>
                  <a:schemeClr val="bg2"/>
                </a:solidFill>
                <a:cs typeface="Arial" panose="020B0604020202020204" pitchFamily="34" charset="0"/>
              </a:rPr>
              <a:t> </a:t>
            </a:r>
            <a:r>
              <a:rPr lang="nl-NL" altLang="en-US" b="1" dirty="0" err="1" smtClean="0">
                <a:solidFill>
                  <a:schemeClr val="bg2"/>
                </a:solidFill>
                <a:cs typeface="Arial" panose="020B0604020202020204" pitchFamily="34" charset="0"/>
              </a:rPr>
              <a:t>Adjustment</a:t>
            </a:r>
            <a:endParaRPr lang="nl-NL" altLang="en-US" b="1" dirty="0">
              <a:solidFill>
                <a:schemeClr val="bg2"/>
              </a:solidFill>
              <a:cs typeface="Arial" panose="020B0604020202020204" pitchFamily="34" charset="0"/>
            </a:endParaRPr>
          </a:p>
        </p:txBody>
      </p:sp>
      <p:pic>
        <p:nvPicPr>
          <p:cNvPr id="7" name="Tijdelijke aanduiding voor afbeelding 4"/>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Vic_RotaflowRO_00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1780" y="1196752"/>
            <a:ext cx="2160587"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260419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
          <p:cNvSpPr>
            <a:spLocks noChangeArrowheads="1"/>
          </p:cNvSpPr>
          <p:nvPr/>
        </p:nvSpPr>
        <p:spPr bwMode="auto">
          <a:xfrm>
            <a:off x="4716463" y="3263900"/>
            <a:ext cx="3309937" cy="395288"/>
          </a:xfrm>
          <a:prstGeom prst="rect">
            <a:avLst/>
          </a:prstGeom>
          <a:solidFill>
            <a:schemeClr val="bg1">
              <a:lumMod val="85000"/>
            </a:schemeClr>
          </a:solidFill>
          <a:ln>
            <a:noFill/>
          </a:ln>
        </p:spPr>
        <p:txBody>
          <a:bodyPr>
            <a:spAutoFit/>
          </a:bodyPr>
          <a:lstStyle/>
          <a:p>
            <a:pPr algn="ctr" eaLnBrk="1" hangingPunct="1">
              <a:defRPr/>
            </a:pPr>
            <a:r>
              <a:rPr lang="da-DK" altLang="nl-NL" sz="1600" dirty="0">
                <a:latin typeface="Arial" charset="0"/>
              </a:rPr>
              <a:t>Application rate setting:</a:t>
            </a:r>
            <a:endParaRPr lang="nl-NL" altLang="nl-NL" sz="1600" dirty="0">
              <a:latin typeface="Arial" charset="0"/>
            </a:endParaRPr>
          </a:p>
        </p:txBody>
      </p:sp>
      <p:sp>
        <p:nvSpPr>
          <p:cNvPr id="7" name="Text Placeholder 6"/>
          <p:cNvSpPr>
            <a:spLocks noGrp="1"/>
          </p:cNvSpPr>
          <p:nvPr>
            <p:ph type="body" sz="quarter" idx="10"/>
          </p:nvPr>
        </p:nvSpPr>
        <p:spPr>
          <a:xfrm>
            <a:off x="1475656" y="438945"/>
            <a:ext cx="8207375" cy="431800"/>
          </a:xfrm>
        </p:spPr>
        <p:txBody>
          <a:bodyPr/>
          <a:lstStyle/>
          <a:p>
            <a:r>
              <a:rPr lang="nl-NL" dirty="0" err="1" smtClean="0"/>
              <a:t>EasySet</a:t>
            </a:r>
            <a:r>
              <a:rPr lang="nl-NL" dirty="0" smtClean="0"/>
              <a:t> </a:t>
            </a:r>
            <a:r>
              <a:rPr lang="nl-NL" dirty="0" smtClean="0"/>
              <a:t>System</a:t>
            </a:r>
            <a:endParaRPr lang="nl-NL" dirty="0"/>
          </a:p>
        </p:txBody>
      </p:sp>
      <p:pic>
        <p:nvPicPr>
          <p:cNvPr id="8" name="Afbeelding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4705350" y="4127805"/>
            <a:ext cx="3309937" cy="200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1838" y="1490663"/>
            <a:ext cx="3408362" cy="2208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716463" y="1490663"/>
            <a:ext cx="3309937" cy="1770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 Box 9">
            <a:hlinkClick r:id="rId5" action="ppaction://hlinksldjump"/>
          </p:cNvPr>
          <p:cNvSpPr txBox="1">
            <a:spLocks noChangeArrowheads="1"/>
          </p:cNvSpPr>
          <p:nvPr/>
        </p:nvSpPr>
        <p:spPr bwMode="auto">
          <a:xfrm>
            <a:off x="738188" y="3263900"/>
            <a:ext cx="3402012" cy="339725"/>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600" smtClean="0"/>
              <a:t>EasySet system</a:t>
            </a:r>
          </a:p>
        </p:txBody>
      </p:sp>
      <p:sp>
        <p:nvSpPr>
          <p:cNvPr id="12" name="Text Box 10">
            <a:hlinkClick r:id="rId5" action="ppaction://hlinksldjump"/>
          </p:cNvPr>
          <p:cNvSpPr txBox="1">
            <a:spLocks noChangeArrowheads="1"/>
          </p:cNvSpPr>
          <p:nvPr/>
        </p:nvSpPr>
        <p:spPr bwMode="auto">
          <a:xfrm>
            <a:off x="4705350" y="3559184"/>
            <a:ext cx="3309937" cy="515526"/>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100" dirty="0" smtClean="0"/>
              <a:t>RO-M / RO-XL</a:t>
            </a:r>
          </a:p>
          <a:p>
            <a:pPr algn="ctr">
              <a:spcBef>
                <a:spcPct val="50000"/>
              </a:spcBef>
              <a:defRPr/>
            </a:pPr>
            <a:endParaRPr lang="da-DK" altLang="nl-NL" sz="1100" dirty="0" smtClean="0"/>
          </a:p>
        </p:txBody>
      </p:sp>
      <p:sp>
        <p:nvSpPr>
          <p:cNvPr id="13" name="Text Box 11">
            <a:hlinkClick r:id="rId5" action="ppaction://hlinksldjump"/>
          </p:cNvPr>
          <p:cNvSpPr txBox="1">
            <a:spLocks noChangeArrowheads="1"/>
          </p:cNvSpPr>
          <p:nvPr/>
        </p:nvSpPr>
        <p:spPr bwMode="auto">
          <a:xfrm>
            <a:off x="733425" y="5600305"/>
            <a:ext cx="3359150" cy="338137"/>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600" smtClean="0"/>
              <a:t>Fine application rate setting</a:t>
            </a:r>
          </a:p>
        </p:txBody>
      </p:sp>
      <p:sp>
        <p:nvSpPr>
          <p:cNvPr id="14" name="Text Box 12">
            <a:hlinkClick r:id="rId5" action="ppaction://hlinksldjump"/>
          </p:cNvPr>
          <p:cNvSpPr txBox="1">
            <a:spLocks noChangeArrowheads="1"/>
          </p:cNvSpPr>
          <p:nvPr/>
        </p:nvSpPr>
        <p:spPr bwMode="auto">
          <a:xfrm>
            <a:off x="4694237" y="5596243"/>
            <a:ext cx="3321050" cy="338137"/>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600" dirty="0" smtClean="0"/>
              <a:t>Discharge point</a:t>
            </a:r>
          </a:p>
        </p:txBody>
      </p:sp>
      <p:sp>
        <p:nvSpPr>
          <p:cNvPr id="16" name="Text Box 10">
            <a:hlinkClick r:id="rId5" action="ppaction://hlinksldjump"/>
          </p:cNvPr>
          <p:cNvSpPr txBox="1">
            <a:spLocks noChangeArrowheads="1"/>
          </p:cNvSpPr>
          <p:nvPr/>
        </p:nvSpPr>
        <p:spPr bwMode="auto">
          <a:xfrm>
            <a:off x="733425" y="5901930"/>
            <a:ext cx="3359150" cy="430212"/>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100" dirty="0" smtClean="0"/>
              <a:t>RO-M / RO-M-E / RO-M EW / RO-XL / RO-XL-E / RO-EDW / RO-XXL (</a:t>
            </a:r>
            <a:r>
              <a:rPr lang="da-DK" altLang="nl-NL" sz="1100" dirty="0" smtClean="0"/>
              <a:t>GEOSPREAD)</a:t>
            </a:r>
            <a:endParaRPr lang="da-DK" altLang="nl-NL" sz="1100" dirty="0" smtClean="0"/>
          </a:p>
        </p:txBody>
      </p:sp>
      <p:sp>
        <p:nvSpPr>
          <p:cNvPr id="17" name="Text Box 10">
            <a:hlinkClick r:id="rId5" action="ppaction://hlinksldjump"/>
          </p:cNvPr>
          <p:cNvSpPr txBox="1">
            <a:spLocks noChangeArrowheads="1"/>
          </p:cNvSpPr>
          <p:nvPr/>
        </p:nvSpPr>
        <p:spPr bwMode="auto">
          <a:xfrm>
            <a:off x="4705350" y="5937555"/>
            <a:ext cx="3309937" cy="430887"/>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100" dirty="0" smtClean="0"/>
              <a:t>RO-M / RO-M-E / RO-M EW / RO-XL/ RO-XL-E / RO-EDW / RO-XXL</a:t>
            </a:r>
          </a:p>
        </p:txBody>
      </p:sp>
      <p:sp>
        <p:nvSpPr>
          <p:cNvPr id="18" name="Text Box 10">
            <a:hlinkClick r:id="rId5" action="ppaction://hlinksldjump"/>
          </p:cNvPr>
          <p:cNvSpPr txBox="1">
            <a:spLocks noChangeArrowheads="1"/>
          </p:cNvSpPr>
          <p:nvPr/>
        </p:nvSpPr>
        <p:spPr bwMode="auto">
          <a:xfrm>
            <a:off x="733425" y="3603625"/>
            <a:ext cx="3406775" cy="430887"/>
          </a:xfrm>
          <a:prstGeom prst="rect">
            <a:avLst/>
          </a:prstGeom>
          <a:solidFill>
            <a:schemeClr val="bg1">
              <a:lumMod val="85000"/>
            </a:schemeClr>
          </a:solidFill>
          <a:ln>
            <a:noFill/>
          </a:ln>
          <a:effec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da-DK" altLang="nl-NL" sz="1100" dirty="0" smtClean="0"/>
              <a:t>RO-M / RO-M-E / RO-M EW / RO-XL / RO-XL-E / RO-EDW / RO-XXL (</a:t>
            </a:r>
            <a:r>
              <a:rPr lang="da-DK" altLang="nl-NL" sz="1100" dirty="0" smtClean="0"/>
              <a:t>GEOSPREAD)</a:t>
            </a:r>
            <a:endParaRPr lang="da-DK" altLang="nl-NL" sz="1100" dirty="0" smtClean="0"/>
          </a:p>
        </p:txBody>
      </p:sp>
      <p:pic>
        <p:nvPicPr>
          <p:cNvPr id="19" name="Afbeelding 3"/>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738188" y="4176317"/>
            <a:ext cx="3363912"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06168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1409700" y="454819"/>
            <a:ext cx="8207375" cy="431800"/>
          </a:xfrm>
        </p:spPr>
        <p:txBody>
          <a:bodyPr/>
          <a:lstStyle/>
          <a:p>
            <a:r>
              <a:rPr lang="nl-NL" dirty="0" err="1" smtClean="0"/>
              <a:t>Adjustment</a:t>
            </a:r>
            <a:r>
              <a:rPr lang="nl-NL" dirty="0" smtClean="0"/>
              <a:t> RotaFlow </a:t>
            </a:r>
            <a:r>
              <a:rPr lang="nl-NL" dirty="0" err="1" smtClean="0"/>
              <a:t>Spreaders</a:t>
            </a:r>
            <a:endParaRPr lang="nl-NL" dirty="0"/>
          </a:p>
        </p:txBody>
      </p:sp>
      <p:sp>
        <p:nvSpPr>
          <p:cNvPr id="4" name="Rectangle 72">
            <a:hlinkClick r:id="rId2" action="ppaction://hlinksldjump"/>
          </p:cNvPr>
          <p:cNvSpPr>
            <a:spLocks noChangeArrowheads="1"/>
          </p:cNvSpPr>
          <p:nvPr/>
        </p:nvSpPr>
        <p:spPr bwMode="auto">
          <a:xfrm>
            <a:off x="4859338" y="3233738"/>
            <a:ext cx="2886075" cy="360362"/>
          </a:xfrm>
          <a:prstGeom prst="rect">
            <a:avLst/>
          </a:prstGeom>
          <a:solidFill>
            <a:schemeClr val="bg1">
              <a:lumMod val="85000"/>
            </a:schemeClr>
          </a:solidFill>
          <a:ln>
            <a:noFill/>
          </a:ln>
        </p:spPr>
        <p:txBody>
          <a:bodyPr wrap="none" anchor="ctr"/>
          <a:lstStyle/>
          <a:p>
            <a:pPr algn="ctr" eaLnBrk="1" hangingPunct="1">
              <a:defRPr/>
            </a:pPr>
            <a:r>
              <a:rPr lang="en-US" altLang="nl-NL" sz="1600" dirty="0" smtClean="0">
                <a:latin typeface="Arial" charset="0"/>
              </a:rPr>
              <a:t>RO-M / RO-XL</a:t>
            </a:r>
            <a:endParaRPr lang="en-US" altLang="nl-NL" sz="1600" dirty="0">
              <a:latin typeface="Arial" charset="0"/>
            </a:endParaRPr>
          </a:p>
        </p:txBody>
      </p:sp>
      <p:sp>
        <p:nvSpPr>
          <p:cNvPr id="5" name="Rectangle 72">
            <a:hlinkClick r:id="rId2" action="ppaction://hlinksldjump"/>
          </p:cNvPr>
          <p:cNvSpPr>
            <a:spLocks noChangeArrowheads="1"/>
          </p:cNvSpPr>
          <p:nvPr/>
        </p:nvSpPr>
        <p:spPr bwMode="auto">
          <a:xfrm>
            <a:off x="1409700" y="5568950"/>
            <a:ext cx="2844800" cy="473075"/>
          </a:xfrm>
          <a:prstGeom prst="rect">
            <a:avLst/>
          </a:prstGeom>
          <a:solidFill>
            <a:schemeClr val="bg1">
              <a:lumMod val="85000"/>
            </a:schemeClr>
          </a:solidFill>
          <a:ln>
            <a:noFill/>
          </a:ln>
        </p:spPr>
        <p:txBody>
          <a:bodyPr wrap="none" anchor="ctr"/>
          <a:lstStyle/>
          <a:p>
            <a:pPr algn="ctr" eaLnBrk="1" hangingPunct="1">
              <a:defRPr/>
            </a:pPr>
            <a:r>
              <a:rPr lang="en-US" altLang="nl-NL" sz="1600" dirty="0" smtClean="0">
                <a:latin typeface="Arial" charset="0"/>
              </a:rPr>
              <a:t>RO-M-E/ RO-M EW </a:t>
            </a:r>
            <a:r>
              <a:rPr lang="en-US" altLang="nl-NL" sz="1600" dirty="0">
                <a:latin typeface="Arial" charset="0"/>
              </a:rPr>
              <a:t>/  </a:t>
            </a:r>
          </a:p>
          <a:p>
            <a:pPr algn="ctr" eaLnBrk="1" hangingPunct="1">
              <a:defRPr/>
            </a:pPr>
            <a:r>
              <a:rPr lang="en-US" altLang="nl-NL" sz="1600" dirty="0" smtClean="0">
                <a:latin typeface="Arial" charset="0"/>
              </a:rPr>
              <a:t>RO-XL-E </a:t>
            </a:r>
            <a:r>
              <a:rPr lang="en-US" altLang="nl-NL" sz="1600" dirty="0">
                <a:latin typeface="Arial" charset="0"/>
              </a:rPr>
              <a:t>/ </a:t>
            </a:r>
            <a:r>
              <a:rPr lang="en-US" altLang="nl-NL" sz="1600" dirty="0" smtClean="0">
                <a:latin typeface="Arial" charset="0"/>
              </a:rPr>
              <a:t>RO-EDW / RO-XXL</a:t>
            </a:r>
            <a:endParaRPr lang="en-US" altLang="nl-NL" sz="1600" dirty="0">
              <a:latin typeface="Arial" charset="0"/>
            </a:endParaRPr>
          </a:p>
        </p:txBody>
      </p:sp>
      <p:sp>
        <p:nvSpPr>
          <p:cNvPr id="6" name="Rectangle 72">
            <a:hlinkClick r:id="rId2" action="ppaction://hlinksldjump"/>
          </p:cNvPr>
          <p:cNvSpPr>
            <a:spLocks noChangeArrowheads="1"/>
          </p:cNvSpPr>
          <p:nvPr/>
        </p:nvSpPr>
        <p:spPr bwMode="auto">
          <a:xfrm>
            <a:off x="4859338" y="5616575"/>
            <a:ext cx="2886075" cy="425450"/>
          </a:xfrm>
          <a:prstGeom prst="rect">
            <a:avLst/>
          </a:prstGeom>
          <a:solidFill>
            <a:schemeClr val="bg1">
              <a:lumMod val="85000"/>
            </a:schemeClr>
          </a:solidFill>
          <a:ln>
            <a:noFill/>
          </a:ln>
        </p:spPr>
        <p:txBody>
          <a:bodyPr wrap="none" anchor="ctr"/>
          <a:lstStyle/>
          <a:p>
            <a:pPr algn="ctr" eaLnBrk="1" hangingPunct="1">
              <a:defRPr/>
            </a:pPr>
            <a:r>
              <a:rPr lang="en-US" altLang="nl-NL" sz="1600" dirty="0" smtClean="0">
                <a:latin typeface="Arial" charset="0"/>
              </a:rPr>
              <a:t>GEOSPREAD</a:t>
            </a:r>
            <a:r>
              <a:rPr lang="nl-NL" altLang="nl-NL" sz="1600" baseline="30000" dirty="0">
                <a:latin typeface="Arial" charset="0"/>
              </a:rPr>
              <a:t>®</a:t>
            </a:r>
            <a:endParaRPr lang="en-US" altLang="nl-NL" sz="1600" dirty="0">
              <a:latin typeface="Arial" charset="0"/>
            </a:endParaRPr>
          </a:p>
        </p:txBody>
      </p:sp>
      <p:sp>
        <p:nvSpPr>
          <p:cNvPr id="7" name="Rectangle 72">
            <a:hlinkClick r:id="rId2" action="ppaction://hlinksldjump"/>
          </p:cNvPr>
          <p:cNvSpPr>
            <a:spLocks noChangeArrowheads="1"/>
          </p:cNvSpPr>
          <p:nvPr/>
        </p:nvSpPr>
        <p:spPr bwMode="auto">
          <a:xfrm>
            <a:off x="1377950" y="3241675"/>
            <a:ext cx="2852738" cy="352425"/>
          </a:xfrm>
          <a:prstGeom prst="rect">
            <a:avLst/>
          </a:prstGeom>
          <a:solidFill>
            <a:schemeClr val="bg1">
              <a:lumMod val="85000"/>
            </a:schemeClr>
          </a:solidFill>
          <a:ln>
            <a:noFill/>
          </a:ln>
        </p:spPr>
        <p:txBody>
          <a:bodyPr wrap="none" anchor="ctr"/>
          <a:lstStyle/>
          <a:p>
            <a:pPr algn="ctr" eaLnBrk="1" hangingPunct="1">
              <a:defRPr/>
            </a:pPr>
            <a:r>
              <a:rPr lang="en-US" altLang="nl-NL" sz="1600" dirty="0" smtClean="0">
                <a:latin typeface="Arial" charset="0"/>
              </a:rPr>
              <a:t>RO-C</a:t>
            </a:r>
            <a:endParaRPr lang="en-US" altLang="nl-NL" sz="1600" dirty="0">
              <a:latin typeface="Arial" charset="0"/>
            </a:endParaRPr>
          </a:p>
        </p:txBody>
      </p:sp>
      <p:sp>
        <p:nvSpPr>
          <p:cNvPr id="8" name="TextBox 11"/>
          <p:cNvSpPr txBox="1">
            <a:spLocks noChangeArrowheads="1"/>
          </p:cNvSpPr>
          <p:nvPr/>
        </p:nvSpPr>
        <p:spPr bwMode="auto">
          <a:xfrm>
            <a:off x="1377950" y="6042025"/>
            <a:ext cx="29067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nl-NL" altLang="nl-NL" sz="1200" i="1"/>
              <a:t>1 electric actuator for application rate</a:t>
            </a:r>
          </a:p>
        </p:txBody>
      </p:sp>
      <p:sp>
        <p:nvSpPr>
          <p:cNvPr id="9" name="TextBox 12"/>
          <p:cNvSpPr txBox="1">
            <a:spLocks noChangeArrowheads="1"/>
          </p:cNvSpPr>
          <p:nvPr/>
        </p:nvSpPr>
        <p:spPr bwMode="auto">
          <a:xfrm>
            <a:off x="4316413" y="6042025"/>
            <a:ext cx="43910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nl-NL" altLang="nl-NL" sz="1200" i="1" dirty="0"/>
              <a:t>2 </a:t>
            </a:r>
            <a:r>
              <a:rPr lang="nl-NL" altLang="nl-NL" sz="1200" i="1" dirty="0" err="1"/>
              <a:t>electric</a:t>
            </a:r>
            <a:r>
              <a:rPr lang="nl-NL" altLang="nl-NL" sz="1200" i="1" dirty="0"/>
              <a:t> </a:t>
            </a:r>
            <a:r>
              <a:rPr lang="nl-NL" altLang="nl-NL" sz="1200" i="1" dirty="0" err="1"/>
              <a:t>actuators</a:t>
            </a:r>
            <a:r>
              <a:rPr lang="nl-NL" altLang="nl-NL" sz="1200" i="1" dirty="0"/>
              <a:t> </a:t>
            </a:r>
            <a:r>
              <a:rPr lang="nl-NL" altLang="nl-NL" sz="1200" i="1" dirty="0" err="1"/>
              <a:t>for</a:t>
            </a:r>
            <a:r>
              <a:rPr lang="nl-NL" altLang="nl-NL" sz="1200" i="1" dirty="0"/>
              <a:t> </a:t>
            </a:r>
            <a:r>
              <a:rPr lang="nl-NL" altLang="nl-NL" sz="1200" i="1" dirty="0" err="1"/>
              <a:t>application</a:t>
            </a:r>
            <a:r>
              <a:rPr lang="nl-NL" altLang="nl-NL" sz="1200" i="1" dirty="0"/>
              <a:t> </a:t>
            </a:r>
            <a:r>
              <a:rPr lang="nl-NL" altLang="nl-NL" sz="1200" i="1" dirty="0" err="1"/>
              <a:t>rate</a:t>
            </a:r>
            <a:r>
              <a:rPr lang="nl-NL" altLang="nl-NL" sz="1200" i="1" dirty="0"/>
              <a:t> </a:t>
            </a:r>
            <a:r>
              <a:rPr lang="nl-NL" altLang="nl-NL" sz="1200" i="1" dirty="0" err="1"/>
              <a:t>and</a:t>
            </a:r>
            <a:r>
              <a:rPr lang="nl-NL" altLang="nl-NL" sz="1200" i="1" dirty="0"/>
              <a:t> discharge point</a:t>
            </a:r>
          </a:p>
        </p:txBody>
      </p:sp>
      <p:pic>
        <p:nvPicPr>
          <p:cNvPr id="10"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59338" y="1341438"/>
            <a:ext cx="2886075" cy="189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fbeelding 4"/>
          <p:cNvPicPr>
            <a:picLocks noChangeAspect="1"/>
          </p:cNvPicPr>
          <p:nvPr/>
        </p:nvPicPr>
        <p:blipFill>
          <a:blip r:embed="rId4" cstate="email">
            <a:extLst>
              <a:ext uri="{28A0092B-C50C-407E-A947-70E740481C1C}">
                <a14:useLocalDpi xmlns:a14="http://schemas.microsoft.com/office/drawing/2010/main"/>
              </a:ext>
            </a:extLst>
          </a:blip>
          <a:srcRect l="-2"/>
          <a:stretch>
            <a:fillRect/>
          </a:stretch>
        </p:blipFill>
        <p:spPr bwMode="auto">
          <a:xfrm>
            <a:off x="4854575" y="3716338"/>
            <a:ext cx="2890838" cy="189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4" descr="J:\Afdelingen\Sales &amp; Marketing\Marketing Material\Pictures\2017\Strooiers\Details strooier\170608217.jp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409700" y="3703638"/>
            <a:ext cx="2844800" cy="189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5"/>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385888" y="1344613"/>
            <a:ext cx="2844800" cy="1897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564867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nl-NL" dirty="0" err="1" smtClean="0"/>
              <a:t>Spreader</a:t>
            </a:r>
            <a:r>
              <a:rPr lang="nl-NL" dirty="0" smtClean="0"/>
              <a:t> </a:t>
            </a:r>
            <a:r>
              <a:rPr lang="nl-NL" dirty="0" err="1" smtClean="0"/>
              <a:t>Settings</a:t>
            </a:r>
            <a:r>
              <a:rPr lang="nl-NL" dirty="0" smtClean="0"/>
              <a:t> RO-C</a:t>
            </a:r>
            <a:endParaRPr lang="nl-NL" dirty="0"/>
          </a:p>
        </p:txBody>
      </p:sp>
      <p:pic>
        <p:nvPicPr>
          <p:cNvPr id="4" name="Afbeelding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908175" y="2036763"/>
            <a:ext cx="5316538" cy="35401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 name="Text Box 4"/>
          <p:cNvSpPr txBox="1">
            <a:spLocks noChangeArrowheads="1"/>
          </p:cNvSpPr>
          <p:nvPr/>
        </p:nvSpPr>
        <p:spPr bwMode="auto">
          <a:xfrm>
            <a:off x="7164388" y="4433888"/>
            <a:ext cx="21256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nl-NL" altLang="nl-NL"/>
              <a:t>Discharge point</a:t>
            </a:r>
            <a:endParaRPr lang="en-US" altLang="nl-NL"/>
          </a:p>
        </p:txBody>
      </p:sp>
      <p:sp>
        <p:nvSpPr>
          <p:cNvPr id="6" name="Text Box 5"/>
          <p:cNvSpPr txBox="1">
            <a:spLocks noChangeArrowheads="1"/>
          </p:cNvSpPr>
          <p:nvPr/>
        </p:nvSpPr>
        <p:spPr bwMode="auto">
          <a:xfrm>
            <a:off x="7224713" y="3027363"/>
            <a:ext cx="19812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nl-NL"/>
              <a:t>Application rate</a:t>
            </a:r>
          </a:p>
        </p:txBody>
      </p:sp>
      <p:sp>
        <p:nvSpPr>
          <p:cNvPr id="7" name="Line 6"/>
          <p:cNvSpPr>
            <a:spLocks noChangeShapeType="1"/>
          </p:cNvSpPr>
          <p:nvPr/>
        </p:nvSpPr>
        <p:spPr bwMode="auto">
          <a:xfrm flipV="1">
            <a:off x="5076825" y="3178175"/>
            <a:ext cx="2328863" cy="898525"/>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8" name="Line 7"/>
          <p:cNvSpPr>
            <a:spLocks noChangeShapeType="1"/>
          </p:cNvSpPr>
          <p:nvPr/>
        </p:nvSpPr>
        <p:spPr bwMode="auto">
          <a:xfrm flipV="1">
            <a:off x="5940425" y="4616450"/>
            <a:ext cx="1465263" cy="396875"/>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Tree>
    <p:extLst>
      <p:ext uri="{BB962C8B-B14F-4D97-AF65-F5344CB8AC3E}">
        <p14:creationId xmlns:p14="http://schemas.microsoft.com/office/powerpoint/2010/main" val="10023882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L Spreader settings-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8313" y="1772816"/>
            <a:ext cx="5687863" cy="3199423"/>
          </a:xfrm>
        </p:spPr>
      </p:pic>
      <p:sp>
        <p:nvSpPr>
          <p:cNvPr id="3" name="Text Placeholder 2"/>
          <p:cNvSpPr>
            <a:spLocks noGrp="1"/>
          </p:cNvSpPr>
          <p:nvPr>
            <p:ph type="body" sz="quarter" idx="10"/>
          </p:nvPr>
        </p:nvSpPr>
        <p:spPr/>
        <p:txBody>
          <a:bodyPr/>
          <a:lstStyle/>
          <a:p>
            <a:r>
              <a:rPr lang="nl-NL" dirty="0" smtClean="0"/>
              <a:t>How </a:t>
            </a:r>
            <a:r>
              <a:rPr lang="nl-NL" dirty="0" err="1" smtClean="0"/>
              <a:t>to</a:t>
            </a:r>
            <a:r>
              <a:rPr lang="nl-NL" dirty="0" smtClean="0"/>
              <a:t> </a:t>
            </a:r>
            <a:r>
              <a:rPr lang="nl-NL" dirty="0" err="1" smtClean="0"/>
              <a:t>Adjust</a:t>
            </a:r>
            <a:r>
              <a:rPr lang="nl-NL" dirty="0" smtClean="0"/>
              <a:t> </a:t>
            </a:r>
            <a:r>
              <a:rPr lang="nl-NL" dirty="0" err="1" smtClean="0"/>
              <a:t>Your</a:t>
            </a:r>
            <a:r>
              <a:rPr lang="nl-NL" dirty="0" smtClean="0"/>
              <a:t> RO-C </a:t>
            </a:r>
            <a:r>
              <a:rPr lang="nl-NL" dirty="0" err="1" smtClean="0"/>
              <a:t>Spreader</a:t>
            </a:r>
            <a:r>
              <a:rPr lang="nl-NL" dirty="0" smtClean="0"/>
              <a:t>?</a:t>
            </a:r>
            <a:endParaRPr lang="nl-NL" dirty="0"/>
          </a:p>
        </p:txBody>
      </p:sp>
      <p:sp>
        <p:nvSpPr>
          <p:cNvPr id="5" name="Line 38"/>
          <p:cNvSpPr>
            <a:spLocks noChangeShapeType="1"/>
          </p:cNvSpPr>
          <p:nvPr/>
        </p:nvSpPr>
        <p:spPr bwMode="auto">
          <a:xfrm>
            <a:off x="6774904" y="5230787"/>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 name="Line 39"/>
          <p:cNvSpPr>
            <a:spLocks noChangeShapeType="1"/>
          </p:cNvSpPr>
          <p:nvPr/>
        </p:nvSpPr>
        <p:spPr bwMode="auto">
          <a:xfrm>
            <a:off x="6774904" y="6094387"/>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7" name="Text Box 40">
            <a:hlinkClick r:id="rId5" action="ppaction://hlinkfile"/>
          </p:cNvPr>
          <p:cNvSpPr txBox="1">
            <a:spLocks noChangeArrowheads="1"/>
          </p:cNvSpPr>
          <p:nvPr/>
        </p:nvSpPr>
        <p:spPr bwMode="auto">
          <a:xfrm>
            <a:off x="7840117" y="5537175"/>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70154" y="5229200"/>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90968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538" name="Picture 11"/>
          <p:cNvPicPr>
            <a:picLocks noChangeAspect="1" noChangeArrowheads="1"/>
          </p:cNvPicPr>
          <p:nvPr/>
        </p:nvPicPr>
        <p:blipFill>
          <a:blip r:embed="rId2" cstate="email">
            <a:extLst>
              <a:ext uri="{28A0092B-C50C-407E-A947-70E740481C1C}">
                <a14:useLocalDpi xmlns:a14="http://schemas.microsoft.com/office/drawing/2010/main"/>
              </a:ext>
            </a:extLst>
          </a:blip>
          <a:srcRect t="11882"/>
          <a:stretch>
            <a:fillRect/>
          </a:stretch>
        </p:blipFill>
        <p:spPr bwMode="auto">
          <a:xfrm>
            <a:off x="2916238" y="2562225"/>
            <a:ext cx="4972050" cy="371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3539"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588125" y="692150"/>
            <a:ext cx="2236788"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jdelijke aanduiding voor tekst 2"/>
          <p:cNvSpPr>
            <a:spLocks noGrp="1"/>
          </p:cNvSpPr>
          <p:nvPr>
            <p:ph type="body" sz="quarter" idx="10"/>
          </p:nvPr>
        </p:nvSpPr>
        <p:spPr/>
        <p:txBody>
          <a:bodyPr/>
          <a:lstStyle/>
          <a:p>
            <a:pPr marL="0" indent="0" eaLnBrk="1" hangingPunct="1">
              <a:defRPr/>
            </a:pPr>
            <a:r>
              <a:rPr lang="nl-NL" altLang="nl-NL" dirty="0" err="1"/>
              <a:t>Adjustment</a:t>
            </a:r>
            <a:r>
              <a:rPr lang="nl-NL" altLang="nl-NL" dirty="0"/>
              <a:t> RO-M</a:t>
            </a:r>
            <a:endParaRPr lang="nl-NL" dirty="0"/>
          </a:p>
        </p:txBody>
      </p:sp>
      <p:sp>
        <p:nvSpPr>
          <p:cNvPr id="193541" name="Text Box 5"/>
          <p:cNvSpPr txBox="1">
            <a:spLocks noChangeArrowheads="1"/>
          </p:cNvSpPr>
          <p:nvPr/>
        </p:nvSpPr>
        <p:spPr bwMode="auto">
          <a:xfrm>
            <a:off x="558800" y="4533900"/>
            <a:ext cx="21256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Discharge point</a:t>
            </a:r>
            <a:endParaRPr lang="en-US" altLang="nl-NL"/>
          </a:p>
        </p:txBody>
      </p:sp>
      <p:sp>
        <p:nvSpPr>
          <p:cNvPr id="193542" name="Text Box 6"/>
          <p:cNvSpPr txBox="1">
            <a:spLocks noChangeArrowheads="1"/>
          </p:cNvSpPr>
          <p:nvPr/>
        </p:nvSpPr>
        <p:spPr bwMode="auto">
          <a:xfrm>
            <a:off x="703263" y="5149850"/>
            <a:ext cx="1981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US" altLang="nl-NL"/>
              <a:t>Application rate</a:t>
            </a:r>
          </a:p>
        </p:txBody>
      </p:sp>
      <p:sp>
        <p:nvSpPr>
          <p:cNvPr id="193543" name="Line 7"/>
          <p:cNvSpPr>
            <a:spLocks noChangeShapeType="1"/>
          </p:cNvSpPr>
          <p:nvPr/>
        </p:nvSpPr>
        <p:spPr bwMode="auto">
          <a:xfrm flipV="1">
            <a:off x="2611438" y="4652963"/>
            <a:ext cx="1296987" cy="65087"/>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3544" name="Line 8"/>
          <p:cNvSpPr>
            <a:spLocks noChangeShapeType="1"/>
          </p:cNvSpPr>
          <p:nvPr/>
        </p:nvSpPr>
        <p:spPr bwMode="auto">
          <a:xfrm flipV="1">
            <a:off x="2627313" y="4718050"/>
            <a:ext cx="3529012" cy="615950"/>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3545" name="Text Box 9"/>
          <p:cNvSpPr txBox="1">
            <a:spLocks noChangeArrowheads="1"/>
          </p:cNvSpPr>
          <p:nvPr/>
        </p:nvSpPr>
        <p:spPr bwMode="auto">
          <a:xfrm>
            <a:off x="593725" y="3997325"/>
            <a:ext cx="21256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Fine application</a:t>
            </a:r>
            <a:endParaRPr lang="en-US" altLang="nl-NL"/>
          </a:p>
        </p:txBody>
      </p:sp>
      <p:sp>
        <p:nvSpPr>
          <p:cNvPr id="193546" name="Line 10"/>
          <p:cNvSpPr>
            <a:spLocks noChangeShapeType="1"/>
          </p:cNvSpPr>
          <p:nvPr/>
        </p:nvSpPr>
        <p:spPr bwMode="auto">
          <a:xfrm>
            <a:off x="2482850" y="4219575"/>
            <a:ext cx="1728788" cy="73025"/>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ransition spd="slow"/>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nl-NL" dirty="0" err="1" smtClean="0"/>
              <a:t>Spreader</a:t>
            </a:r>
            <a:r>
              <a:rPr lang="nl-NL" dirty="0" smtClean="0"/>
              <a:t> </a:t>
            </a:r>
            <a:r>
              <a:rPr lang="nl-NL" dirty="0" err="1" smtClean="0"/>
              <a:t>Settings</a:t>
            </a:r>
            <a:r>
              <a:rPr lang="nl-NL" dirty="0" smtClean="0"/>
              <a:t> RO-M-E / RO-M EW</a:t>
            </a:r>
            <a:endParaRPr lang="nl-NL" dirty="0"/>
          </a:p>
        </p:txBody>
      </p:sp>
      <p:pic>
        <p:nvPicPr>
          <p:cNvPr id="4" name="Afbeelding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3643313" y="2854325"/>
            <a:ext cx="5295900" cy="263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4"/>
          <p:cNvSpPr txBox="1">
            <a:spLocks noChangeArrowheads="1"/>
          </p:cNvSpPr>
          <p:nvPr/>
        </p:nvSpPr>
        <p:spPr bwMode="auto">
          <a:xfrm>
            <a:off x="377825" y="4430713"/>
            <a:ext cx="21256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nl-NL" altLang="nl-NL"/>
              <a:t>Discharge point</a:t>
            </a:r>
            <a:endParaRPr lang="en-US" altLang="nl-NL"/>
          </a:p>
        </p:txBody>
      </p:sp>
      <p:sp>
        <p:nvSpPr>
          <p:cNvPr id="6" name="Line 5"/>
          <p:cNvSpPr>
            <a:spLocks noChangeShapeType="1"/>
          </p:cNvSpPr>
          <p:nvPr/>
        </p:nvSpPr>
        <p:spPr bwMode="auto">
          <a:xfrm>
            <a:off x="2503488" y="4652963"/>
            <a:ext cx="1603375" cy="0"/>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
        <p:nvSpPr>
          <p:cNvPr id="7" name="Text Box 7"/>
          <p:cNvSpPr txBox="1">
            <a:spLocks noChangeArrowheads="1"/>
          </p:cNvSpPr>
          <p:nvPr/>
        </p:nvSpPr>
        <p:spPr bwMode="auto">
          <a:xfrm>
            <a:off x="361950" y="3429000"/>
            <a:ext cx="21256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nl-NL" altLang="nl-NL"/>
              <a:t>Fine application</a:t>
            </a:r>
            <a:endParaRPr lang="en-US" altLang="nl-NL"/>
          </a:p>
        </p:txBody>
      </p:sp>
      <p:sp>
        <p:nvSpPr>
          <p:cNvPr id="8" name="Line 8"/>
          <p:cNvSpPr>
            <a:spLocks noChangeShapeType="1"/>
          </p:cNvSpPr>
          <p:nvPr/>
        </p:nvSpPr>
        <p:spPr bwMode="auto">
          <a:xfrm>
            <a:off x="2487613" y="3654425"/>
            <a:ext cx="1346200" cy="0"/>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pic>
        <p:nvPicPr>
          <p:cNvPr id="9"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660232" y="1700808"/>
            <a:ext cx="1859036" cy="1044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0186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L remote Spreader settings-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01403" y="2060848"/>
            <a:ext cx="6016669" cy="3384376"/>
          </a:xfrm>
        </p:spPr>
      </p:pic>
      <p:sp>
        <p:nvSpPr>
          <p:cNvPr id="3" name="Text Placeholder 2"/>
          <p:cNvSpPr>
            <a:spLocks noGrp="1"/>
          </p:cNvSpPr>
          <p:nvPr>
            <p:ph type="body" sz="quarter" idx="10"/>
          </p:nvPr>
        </p:nvSpPr>
        <p:spPr>
          <a:xfrm>
            <a:off x="704851" y="908968"/>
            <a:ext cx="7727949" cy="431800"/>
          </a:xfrm>
        </p:spPr>
        <p:txBody>
          <a:bodyPr/>
          <a:lstStyle/>
          <a:p>
            <a:r>
              <a:rPr lang="nl-NL" dirty="0"/>
              <a:t>How </a:t>
            </a:r>
            <a:r>
              <a:rPr lang="nl-NL" dirty="0" err="1"/>
              <a:t>to</a:t>
            </a:r>
            <a:r>
              <a:rPr lang="nl-NL" dirty="0"/>
              <a:t> </a:t>
            </a:r>
            <a:r>
              <a:rPr lang="nl-NL" dirty="0" err="1"/>
              <a:t>Adjust</a:t>
            </a:r>
            <a:r>
              <a:rPr lang="nl-NL" dirty="0"/>
              <a:t> </a:t>
            </a:r>
            <a:r>
              <a:rPr lang="nl-NL" dirty="0" err="1"/>
              <a:t>Your</a:t>
            </a:r>
            <a:r>
              <a:rPr lang="nl-NL" dirty="0"/>
              <a:t> </a:t>
            </a:r>
            <a:r>
              <a:rPr lang="nl-NL" dirty="0" smtClean="0"/>
              <a:t>RO-X</a:t>
            </a:r>
            <a:r>
              <a:rPr lang="nl-NL" altLang="nl-NL" dirty="0" smtClean="0">
                <a:ea typeface="Geneva"/>
              </a:rPr>
              <a:t>L E </a:t>
            </a:r>
            <a:r>
              <a:rPr lang="nl-NL" altLang="nl-NL" dirty="0">
                <a:ea typeface="Geneva"/>
              </a:rPr>
              <a:t>/ </a:t>
            </a:r>
            <a:r>
              <a:rPr lang="nl-NL" altLang="nl-NL" dirty="0" smtClean="0">
                <a:ea typeface="Geneva"/>
              </a:rPr>
              <a:t>RO-M-E </a:t>
            </a:r>
            <a:r>
              <a:rPr lang="nl-NL" altLang="nl-NL" dirty="0">
                <a:ea typeface="Geneva"/>
              </a:rPr>
              <a:t>/ </a:t>
            </a:r>
            <a:r>
              <a:rPr lang="nl-NL" altLang="nl-NL" dirty="0" smtClean="0">
                <a:ea typeface="Geneva"/>
              </a:rPr>
              <a:t>RO-M-EW</a:t>
            </a:r>
            <a:r>
              <a:rPr lang="nl-NL" dirty="0" smtClean="0"/>
              <a:t> </a:t>
            </a:r>
            <a:r>
              <a:rPr lang="nl-NL" dirty="0" err="1"/>
              <a:t>Spreader</a:t>
            </a:r>
            <a:r>
              <a:rPr lang="nl-NL" dirty="0"/>
              <a:t>?</a:t>
            </a:r>
          </a:p>
          <a:p>
            <a:endParaRPr lang="nl-NL" dirty="0"/>
          </a:p>
        </p:txBody>
      </p:sp>
      <p:sp>
        <p:nvSpPr>
          <p:cNvPr id="5" name="Line 38"/>
          <p:cNvSpPr>
            <a:spLocks noChangeShapeType="1"/>
          </p:cNvSpPr>
          <p:nvPr/>
        </p:nvSpPr>
        <p:spPr bwMode="auto">
          <a:xfrm>
            <a:off x="6781918" y="5445224"/>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 name="Line 39"/>
          <p:cNvSpPr>
            <a:spLocks noChangeShapeType="1"/>
          </p:cNvSpPr>
          <p:nvPr/>
        </p:nvSpPr>
        <p:spPr bwMode="auto">
          <a:xfrm>
            <a:off x="6781918" y="6308824"/>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7" name="Text Box 40">
            <a:hlinkClick r:id="rId5" action="ppaction://hlinkfile"/>
          </p:cNvPr>
          <p:cNvSpPr txBox="1">
            <a:spLocks noChangeArrowheads="1"/>
          </p:cNvSpPr>
          <p:nvPr/>
        </p:nvSpPr>
        <p:spPr bwMode="auto">
          <a:xfrm>
            <a:off x="7847131" y="5751612"/>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77168" y="5443637"/>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41721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62"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2484438" y="2738438"/>
            <a:ext cx="6319837" cy="30019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 name="Tijdelijke aanduiding voor tekst 2"/>
          <p:cNvSpPr>
            <a:spLocks noGrp="1"/>
          </p:cNvSpPr>
          <p:nvPr>
            <p:ph type="body" sz="quarter" idx="10"/>
          </p:nvPr>
        </p:nvSpPr>
        <p:spPr/>
        <p:txBody>
          <a:bodyPr/>
          <a:lstStyle/>
          <a:p>
            <a:pPr marL="0" indent="0" eaLnBrk="1" hangingPunct="1">
              <a:defRPr/>
            </a:pPr>
            <a:r>
              <a:rPr lang="nl-NL" altLang="nl-NL" dirty="0" err="1" smtClean="0"/>
              <a:t>Spreader</a:t>
            </a:r>
            <a:r>
              <a:rPr lang="nl-NL" altLang="nl-NL" dirty="0" smtClean="0"/>
              <a:t> </a:t>
            </a:r>
            <a:r>
              <a:rPr lang="nl-NL" altLang="nl-NL" dirty="0" err="1" smtClean="0"/>
              <a:t>Settings</a:t>
            </a:r>
            <a:r>
              <a:rPr lang="nl-NL" altLang="nl-NL" dirty="0" smtClean="0"/>
              <a:t> </a:t>
            </a:r>
            <a:r>
              <a:rPr lang="nl-NL" altLang="nl-NL" dirty="0"/>
              <a:t>RO-XL</a:t>
            </a:r>
            <a:endParaRPr lang="nl-NL" dirty="0"/>
          </a:p>
        </p:txBody>
      </p:sp>
      <p:pic>
        <p:nvPicPr>
          <p:cNvPr id="194564"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567488" y="692150"/>
            <a:ext cx="2236787"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565" name="Text Box 5"/>
          <p:cNvSpPr txBox="1">
            <a:spLocks noChangeArrowheads="1"/>
          </p:cNvSpPr>
          <p:nvPr/>
        </p:nvSpPr>
        <p:spPr bwMode="auto">
          <a:xfrm>
            <a:off x="207963" y="4003675"/>
            <a:ext cx="21256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Discharge point</a:t>
            </a:r>
            <a:endParaRPr lang="en-US" altLang="nl-NL"/>
          </a:p>
        </p:txBody>
      </p:sp>
      <p:sp>
        <p:nvSpPr>
          <p:cNvPr id="194566" name="Text Box 6"/>
          <p:cNvSpPr txBox="1">
            <a:spLocks noChangeArrowheads="1"/>
          </p:cNvSpPr>
          <p:nvPr/>
        </p:nvSpPr>
        <p:spPr bwMode="auto">
          <a:xfrm>
            <a:off x="280988" y="4797425"/>
            <a:ext cx="1981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US" altLang="nl-NL"/>
              <a:t>Application rate</a:t>
            </a:r>
          </a:p>
        </p:txBody>
      </p:sp>
      <p:sp>
        <p:nvSpPr>
          <p:cNvPr id="194567" name="Line 7"/>
          <p:cNvSpPr>
            <a:spLocks noChangeShapeType="1"/>
          </p:cNvSpPr>
          <p:nvPr/>
        </p:nvSpPr>
        <p:spPr bwMode="auto">
          <a:xfrm flipV="1">
            <a:off x="2236788" y="4065588"/>
            <a:ext cx="1795462" cy="122237"/>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568" name="Line 8"/>
          <p:cNvSpPr>
            <a:spLocks noChangeShapeType="1"/>
          </p:cNvSpPr>
          <p:nvPr/>
        </p:nvSpPr>
        <p:spPr bwMode="auto">
          <a:xfrm flipV="1">
            <a:off x="2124075" y="3644900"/>
            <a:ext cx="6223000" cy="1319213"/>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569" name="Text Box 9"/>
          <p:cNvSpPr txBox="1">
            <a:spLocks noChangeArrowheads="1"/>
          </p:cNvSpPr>
          <p:nvPr/>
        </p:nvSpPr>
        <p:spPr bwMode="auto">
          <a:xfrm>
            <a:off x="255588" y="3479800"/>
            <a:ext cx="21256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Fine application</a:t>
            </a:r>
            <a:endParaRPr lang="en-US" altLang="nl-NL"/>
          </a:p>
        </p:txBody>
      </p:sp>
      <p:sp>
        <p:nvSpPr>
          <p:cNvPr id="194570" name="Line 10"/>
          <p:cNvSpPr>
            <a:spLocks noChangeShapeType="1"/>
          </p:cNvSpPr>
          <p:nvPr/>
        </p:nvSpPr>
        <p:spPr bwMode="auto">
          <a:xfrm flipV="1">
            <a:off x="2236788" y="3644900"/>
            <a:ext cx="647700" cy="71438"/>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2726070"/>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6" name="Afbeelding 8"/>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3059113" y="2359025"/>
            <a:ext cx="5411787" cy="36957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95587" name="Picture 8"/>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443663" y="692150"/>
            <a:ext cx="2236787"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jdelijke aanduiding voor tekst 2"/>
          <p:cNvSpPr>
            <a:spLocks noGrp="1"/>
          </p:cNvSpPr>
          <p:nvPr>
            <p:ph type="body" sz="quarter" idx="10"/>
          </p:nvPr>
        </p:nvSpPr>
        <p:spPr/>
        <p:txBody>
          <a:bodyPr/>
          <a:lstStyle/>
          <a:p>
            <a:pPr marL="0" indent="0" eaLnBrk="1" hangingPunct="1">
              <a:defRPr/>
            </a:pPr>
            <a:r>
              <a:rPr lang="nl-NL" altLang="nl-NL" dirty="0" err="1" smtClean="0"/>
              <a:t>Spreader</a:t>
            </a:r>
            <a:r>
              <a:rPr lang="nl-NL" altLang="nl-NL" dirty="0" smtClean="0"/>
              <a:t> </a:t>
            </a:r>
            <a:r>
              <a:rPr lang="nl-NL" altLang="nl-NL" dirty="0" err="1" smtClean="0"/>
              <a:t>Settings</a:t>
            </a:r>
            <a:r>
              <a:rPr lang="nl-NL" altLang="nl-NL" dirty="0" smtClean="0"/>
              <a:t> RO-EDW</a:t>
            </a:r>
            <a:endParaRPr lang="nl-NL" dirty="0"/>
          </a:p>
        </p:txBody>
      </p:sp>
      <p:sp>
        <p:nvSpPr>
          <p:cNvPr id="195589" name="Text Box 4"/>
          <p:cNvSpPr txBox="1">
            <a:spLocks noChangeArrowheads="1"/>
          </p:cNvSpPr>
          <p:nvPr/>
        </p:nvSpPr>
        <p:spPr bwMode="auto">
          <a:xfrm>
            <a:off x="-146050" y="4437063"/>
            <a:ext cx="21256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Discharge point</a:t>
            </a:r>
            <a:endParaRPr lang="en-US" altLang="nl-NL"/>
          </a:p>
        </p:txBody>
      </p:sp>
      <p:sp>
        <p:nvSpPr>
          <p:cNvPr id="195590" name="Line 5"/>
          <p:cNvSpPr>
            <a:spLocks noChangeShapeType="1"/>
          </p:cNvSpPr>
          <p:nvPr/>
        </p:nvSpPr>
        <p:spPr bwMode="auto">
          <a:xfrm flipV="1">
            <a:off x="1835150" y="4256088"/>
            <a:ext cx="2520950" cy="396875"/>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5591" name="Text Box 6"/>
          <p:cNvSpPr txBox="1">
            <a:spLocks noChangeArrowheads="1"/>
          </p:cNvSpPr>
          <p:nvPr/>
        </p:nvSpPr>
        <p:spPr bwMode="auto">
          <a:xfrm>
            <a:off x="-107950" y="3783013"/>
            <a:ext cx="21256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Fine application</a:t>
            </a:r>
            <a:endParaRPr lang="en-US" altLang="nl-NL"/>
          </a:p>
        </p:txBody>
      </p:sp>
      <p:sp>
        <p:nvSpPr>
          <p:cNvPr id="195592" name="Line 7"/>
          <p:cNvSpPr>
            <a:spLocks noChangeShapeType="1"/>
          </p:cNvSpPr>
          <p:nvPr/>
        </p:nvSpPr>
        <p:spPr bwMode="auto">
          <a:xfrm flipV="1">
            <a:off x="1835150" y="3068638"/>
            <a:ext cx="2305050" cy="898525"/>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 name="Text Box 4"/>
          <p:cNvSpPr txBox="1">
            <a:spLocks noChangeArrowheads="1"/>
          </p:cNvSpPr>
          <p:nvPr/>
        </p:nvSpPr>
        <p:spPr bwMode="auto">
          <a:xfrm>
            <a:off x="256198" y="5680076"/>
            <a:ext cx="2125663"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nl-NL" altLang="nl-NL" sz="1600"/>
              <a:t>Application rate</a:t>
            </a:r>
            <a:endParaRPr lang="en-US" altLang="nl-NL" sz="1600"/>
          </a:p>
        </p:txBody>
      </p:sp>
      <p:sp>
        <p:nvSpPr>
          <p:cNvPr id="10" name="Text Box 4"/>
          <p:cNvSpPr txBox="1">
            <a:spLocks noChangeArrowheads="1"/>
          </p:cNvSpPr>
          <p:nvPr/>
        </p:nvSpPr>
        <p:spPr bwMode="auto">
          <a:xfrm>
            <a:off x="276225" y="5375275"/>
            <a:ext cx="2639591"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nl-NL" altLang="nl-NL" sz="1600" i="1" dirty="0"/>
              <a:t>Automatic </a:t>
            </a:r>
            <a:r>
              <a:rPr lang="nl-NL" altLang="nl-NL" sz="1600" i="1" dirty="0" err="1"/>
              <a:t>adjustment</a:t>
            </a:r>
            <a:r>
              <a:rPr lang="nl-NL" altLang="nl-NL" sz="1600" i="1" dirty="0"/>
              <a:t> of:</a:t>
            </a:r>
            <a:endParaRPr lang="en-US" altLang="nl-NL" sz="1600" i="1" dirty="0"/>
          </a:p>
        </p:txBody>
      </p:sp>
    </p:spTree>
  </p:cSld>
  <p:clrMapOvr>
    <a:masterClrMapping/>
  </p:clrMapOvr>
  <p:transition spd="slow"/>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ext Placeholder 2"/>
          <p:cNvSpPr>
            <a:spLocks noGrp="1"/>
          </p:cNvSpPr>
          <p:nvPr>
            <p:ph type="body" sz="quarter" idx="10"/>
          </p:nvPr>
        </p:nvSpPr>
        <p:spPr/>
        <p:txBody>
          <a:bodyPr/>
          <a:lstStyle/>
          <a:p>
            <a:r>
              <a:rPr lang="en-GB" sz="2800" dirty="0" smtClean="0"/>
              <a:t>How to Adjust the Settings of a Weighing Spreader via an ISOBUS terminal?</a:t>
            </a:r>
            <a:endParaRPr lang="en-GB" sz="2800" dirty="0"/>
          </a:p>
        </p:txBody>
      </p:sp>
      <p:pic>
        <p:nvPicPr>
          <p:cNvPr id="4" name="TL ISOBUS Spreader settings-LR">
            <a:hlinkClick r:id="" action="ppaction://media"/>
          </p:cNvPr>
          <p:cNvPicPr>
            <a:picLocks noChangeAspect="1"/>
          </p:cNvPicPr>
          <p:nvPr>
            <a:videoFile r:link="rId1"/>
            <p:extLst>
              <p:ext uri="{DAA4B4D4-6D71-4841-9C94-3DE7FCFB9230}">
                <p14:media xmlns:p14="http://schemas.microsoft.com/office/powerpoint/2010/main" r:embed="rId2">
                  <p14:trim st="1421"/>
                </p14:media>
              </p:ext>
            </p:extLst>
          </p:nvPr>
        </p:nvPicPr>
        <p:blipFill>
          <a:blip r:embed="rId4"/>
          <a:stretch>
            <a:fillRect/>
          </a:stretch>
        </p:blipFill>
        <p:spPr>
          <a:xfrm>
            <a:off x="468313" y="2132856"/>
            <a:ext cx="5325467" cy="2995575"/>
          </a:xfrm>
          <a:prstGeom prst="rect">
            <a:avLst/>
          </a:prstGeom>
        </p:spPr>
      </p:pic>
      <p:sp>
        <p:nvSpPr>
          <p:cNvPr id="5" name="Line 38"/>
          <p:cNvSpPr>
            <a:spLocks noChangeShapeType="1"/>
          </p:cNvSpPr>
          <p:nvPr/>
        </p:nvSpPr>
        <p:spPr bwMode="auto">
          <a:xfrm>
            <a:off x="6779468" y="530120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 name="Line 39"/>
          <p:cNvSpPr>
            <a:spLocks noChangeShapeType="1"/>
          </p:cNvSpPr>
          <p:nvPr/>
        </p:nvSpPr>
        <p:spPr bwMode="auto">
          <a:xfrm>
            <a:off x="6779468" y="616480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7" name="Text Box 40">
            <a:hlinkClick r:id="rId5" action="ppaction://hlinkfile"/>
          </p:cNvPr>
          <p:cNvSpPr txBox="1">
            <a:spLocks noChangeArrowheads="1"/>
          </p:cNvSpPr>
          <p:nvPr/>
        </p:nvSpPr>
        <p:spPr bwMode="auto">
          <a:xfrm>
            <a:off x="7844681" y="5607596"/>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74718" y="5299621"/>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32525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ext Placeholder 2"/>
          <p:cNvSpPr>
            <a:spLocks noGrp="1"/>
          </p:cNvSpPr>
          <p:nvPr>
            <p:ph type="body" sz="quarter" idx="10"/>
          </p:nvPr>
        </p:nvSpPr>
        <p:spPr/>
        <p:txBody>
          <a:bodyPr/>
          <a:lstStyle/>
          <a:p>
            <a:r>
              <a:rPr lang="nl-NL" sz="2800" dirty="0"/>
              <a:t>How </a:t>
            </a:r>
            <a:r>
              <a:rPr lang="nl-NL" sz="2800" dirty="0" err="1"/>
              <a:t>to</a:t>
            </a:r>
            <a:r>
              <a:rPr lang="nl-NL" sz="2800" dirty="0"/>
              <a:t> </a:t>
            </a:r>
            <a:r>
              <a:rPr lang="nl-NL" sz="2800" dirty="0" err="1"/>
              <a:t>Adjust</a:t>
            </a:r>
            <a:r>
              <a:rPr lang="nl-NL" sz="2800" dirty="0"/>
              <a:t> </a:t>
            </a:r>
            <a:r>
              <a:rPr lang="nl-NL" sz="2800" dirty="0" err="1"/>
              <a:t>the</a:t>
            </a:r>
            <a:r>
              <a:rPr lang="nl-NL" sz="2800" dirty="0"/>
              <a:t> </a:t>
            </a:r>
            <a:r>
              <a:rPr lang="nl-NL" sz="2800" dirty="0" err="1"/>
              <a:t>Settings</a:t>
            </a:r>
            <a:r>
              <a:rPr lang="nl-NL" sz="2800" dirty="0"/>
              <a:t> of a </a:t>
            </a:r>
            <a:r>
              <a:rPr lang="nl-NL" sz="2800" dirty="0" err="1"/>
              <a:t>Weighing</a:t>
            </a:r>
            <a:r>
              <a:rPr lang="nl-NL" sz="2800" dirty="0"/>
              <a:t> </a:t>
            </a:r>
            <a:r>
              <a:rPr lang="nl-NL" sz="2800" dirty="0" err="1"/>
              <a:t>Spreader</a:t>
            </a:r>
            <a:r>
              <a:rPr lang="nl-NL" sz="2800" dirty="0"/>
              <a:t> via </a:t>
            </a:r>
            <a:r>
              <a:rPr lang="nl-NL" sz="2800" dirty="0" err="1"/>
              <a:t>an</a:t>
            </a:r>
            <a:r>
              <a:rPr lang="nl-NL" sz="2800" dirty="0"/>
              <a:t> </a:t>
            </a:r>
            <a:r>
              <a:rPr lang="nl-NL" sz="2800" dirty="0" err="1"/>
              <a:t>IsoMatch</a:t>
            </a:r>
            <a:r>
              <a:rPr lang="nl-NL" sz="2800" dirty="0"/>
              <a:t> </a:t>
            </a:r>
            <a:r>
              <a:rPr lang="nl-NL" sz="2800" dirty="0" err="1"/>
              <a:t>Tellus</a:t>
            </a:r>
            <a:r>
              <a:rPr lang="nl-NL" sz="2800" dirty="0"/>
              <a:t> Terminal</a:t>
            </a:r>
            <a:r>
              <a:rPr lang="nl-NL" sz="2800" dirty="0" smtClean="0"/>
              <a:t>?</a:t>
            </a:r>
            <a:endParaRPr lang="nl-NL" sz="2800" dirty="0"/>
          </a:p>
        </p:txBody>
      </p:sp>
      <p:pic>
        <p:nvPicPr>
          <p:cNvPr id="4" name="TL IsoMatch Spreader settings-L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68313" y="2060848"/>
            <a:ext cx="5562899" cy="3096344"/>
          </a:xfrm>
          <a:prstGeom prst="rect">
            <a:avLst/>
          </a:prstGeom>
        </p:spPr>
      </p:pic>
      <p:sp>
        <p:nvSpPr>
          <p:cNvPr id="5" name="Line 38"/>
          <p:cNvSpPr>
            <a:spLocks noChangeShapeType="1"/>
          </p:cNvSpPr>
          <p:nvPr/>
        </p:nvSpPr>
        <p:spPr bwMode="auto">
          <a:xfrm>
            <a:off x="6787816" y="5229200"/>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 name="Line 39"/>
          <p:cNvSpPr>
            <a:spLocks noChangeShapeType="1"/>
          </p:cNvSpPr>
          <p:nvPr/>
        </p:nvSpPr>
        <p:spPr bwMode="auto">
          <a:xfrm>
            <a:off x="6787816" y="6092800"/>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7" name="Text Box 40">
            <a:hlinkClick r:id="rId5" action="ppaction://hlinkfile"/>
          </p:cNvPr>
          <p:cNvSpPr txBox="1">
            <a:spLocks noChangeArrowheads="1"/>
          </p:cNvSpPr>
          <p:nvPr/>
        </p:nvSpPr>
        <p:spPr bwMode="auto">
          <a:xfrm>
            <a:off x="7853029" y="5535588"/>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83066" y="5227613"/>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61740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32038" y="2616647"/>
            <a:ext cx="4687887" cy="3123304"/>
          </a:xfrm>
          <a:prstGeom prst="rect">
            <a:avLst/>
          </a:prstGeom>
        </p:spPr>
      </p:pic>
      <p:pic>
        <p:nvPicPr>
          <p:cNvPr id="196611" name="Picture 8"/>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67525" y="765175"/>
            <a:ext cx="2236788"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jdelijke aanduiding voor tekst 2"/>
          <p:cNvSpPr>
            <a:spLocks noGrp="1"/>
          </p:cNvSpPr>
          <p:nvPr>
            <p:ph type="body" sz="quarter" idx="10"/>
          </p:nvPr>
        </p:nvSpPr>
        <p:spPr/>
        <p:txBody>
          <a:bodyPr/>
          <a:lstStyle/>
          <a:p>
            <a:pPr marL="0" indent="0" eaLnBrk="1" hangingPunct="1">
              <a:defRPr/>
            </a:pPr>
            <a:r>
              <a:rPr lang="nl-NL" altLang="nl-NL" dirty="0" err="1"/>
              <a:t>Adjustment</a:t>
            </a:r>
            <a:r>
              <a:rPr lang="nl-NL" altLang="nl-NL" dirty="0"/>
              <a:t> RO-M/RO-EDW/RO-XXL </a:t>
            </a:r>
            <a:r>
              <a:rPr lang="nl-NL" altLang="nl-NL" dirty="0" smtClean="0"/>
              <a:t>GEOSPREAD</a:t>
            </a:r>
            <a:r>
              <a:rPr lang="nl-NL" altLang="nl-NL" baseline="30000" dirty="0" smtClean="0"/>
              <a:t>®</a:t>
            </a:r>
            <a:endParaRPr lang="nl-NL" baseline="30000" dirty="0"/>
          </a:p>
        </p:txBody>
      </p:sp>
      <p:sp>
        <p:nvSpPr>
          <p:cNvPr id="196613" name="Text Box 4"/>
          <p:cNvSpPr txBox="1">
            <a:spLocks noChangeArrowheads="1"/>
          </p:cNvSpPr>
          <p:nvPr/>
        </p:nvSpPr>
        <p:spPr bwMode="auto">
          <a:xfrm>
            <a:off x="55563" y="3770313"/>
            <a:ext cx="21256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Discharge point</a:t>
            </a:r>
            <a:endParaRPr lang="en-US" altLang="nl-NL"/>
          </a:p>
        </p:txBody>
      </p:sp>
      <p:sp>
        <p:nvSpPr>
          <p:cNvPr id="196614" name="Line 5"/>
          <p:cNvSpPr>
            <a:spLocks noChangeShapeType="1"/>
          </p:cNvSpPr>
          <p:nvPr/>
        </p:nvSpPr>
        <p:spPr bwMode="auto">
          <a:xfrm flipV="1">
            <a:off x="2051050" y="3968750"/>
            <a:ext cx="1368425" cy="0"/>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6615" name="Text Box 6"/>
          <p:cNvSpPr txBox="1">
            <a:spLocks noChangeArrowheads="1"/>
          </p:cNvSpPr>
          <p:nvPr/>
        </p:nvSpPr>
        <p:spPr bwMode="auto">
          <a:xfrm>
            <a:off x="7135813" y="3786188"/>
            <a:ext cx="1968500"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Fine application</a:t>
            </a:r>
            <a:endParaRPr lang="en-US" altLang="nl-NL"/>
          </a:p>
        </p:txBody>
      </p:sp>
      <p:sp>
        <p:nvSpPr>
          <p:cNvPr id="196616" name="Line 7"/>
          <p:cNvSpPr>
            <a:spLocks noChangeShapeType="1"/>
          </p:cNvSpPr>
          <p:nvPr/>
        </p:nvSpPr>
        <p:spPr bwMode="auto">
          <a:xfrm>
            <a:off x="1908176" y="3573463"/>
            <a:ext cx="2309812" cy="212725"/>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6617" name="Text Box 4"/>
          <p:cNvSpPr txBox="1">
            <a:spLocks noChangeArrowheads="1"/>
          </p:cNvSpPr>
          <p:nvPr/>
        </p:nvSpPr>
        <p:spPr bwMode="auto">
          <a:xfrm>
            <a:off x="-4763" y="3308350"/>
            <a:ext cx="21256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a:t>Application rate</a:t>
            </a:r>
            <a:endParaRPr lang="en-US" altLang="nl-NL"/>
          </a:p>
        </p:txBody>
      </p:sp>
      <p:sp>
        <p:nvSpPr>
          <p:cNvPr id="196618" name="Text Box 4"/>
          <p:cNvSpPr txBox="1">
            <a:spLocks noChangeArrowheads="1"/>
          </p:cNvSpPr>
          <p:nvPr/>
        </p:nvSpPr>
        <p:spPr bwMode="auto">
          <a:xfrm>
            <a:off x="234951" y="2662238"/>
            <a:ext cx="2125662"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nl-NL" altLang="nl-NL" i="1" dirty="0"/>
              <a:t>Automatic </a:t>
            </a:r>
            <a:r>
              <a:rPr lang="nl-NL" altLang="nl-NL" i="1" dirty="0" err="1"/>
              <a:t>adjustment</a:t>
            </a:r>
            <a:r>
              <a:rPr lang="nl-NL" altLang="nl-NL" i="1" dirty="0"/>
              <a:t> of:</a:t>
            </a:r>
            <a:endParaRPr lang="en-US" altLang="nl-NL" i="1" dirty="0"/>
          </a:p>
        </p:txBody>
      </p:sp>
      <p:sp>
        <p:nvSpPr>
          <p:cNvPr id="11" name="Line 7"/>
          <p:cNvSpPr>
            <a:spLocks noChangeShapeType="1"/>
          </p:cNvSpPr>
          <p:nvPr/>
        </p:nvSpPr>
        <p:spPr bwMode="auto">
          <a:xfrm>
            <a:off x="6444208" y="3968750"/>
            <a:ext cx="820500" cy="19852"/>
          </a:xfrm>
          <a:prstGeom prst="line">
            <a:avLst/>
          </a:prstGeom>
          <a:noFill/>
          <a:ln w="28575">
            <a:solidFill>
              <a:srgbClr val="FFEB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nl-NL"/>
          </a:p>
        </p:txBody>
      </p:sp>
    </p:spTree>
  </p:cSld>
  <p:clrMapOvr>
    <a:masterClrMapping/>
  </p:clrMapOvr>
  <p:transition spd="slow"/>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L GEOSPREAD ISOBUS Spreader settings--LR">
            <a:hlinkClick r:id="" action="ppaction://media"/>
          </p:cNvPr>
          <p:cNvPicPr>
            <a:picLocks noGrp="1" noChangeAspect="1"/>
          </p:cNvPicPr>
          <p:nvPr>
            <p:ph idx="1"/>
            <a:videoFile r:link="rId1"/>
            <p:extLst>
              <p:ext uri="{DAA4B4D4-6D71-4841-9C94-3DE7FCFB9230}">
                <p14:media xmlns:p14="http://schemas.microsoft.com/office/powerpoint/2010/main" r:embed="rId2">
                  <p14:trim st="2826"/>
                </p14:media>
              </p:ext>
            </p:extLst>
          </p:nvPr>
        </p:nvPicPr>
        <p:blipFill>
          <a:blip r:embed="rId4"/>
          <a:stretch>
            <a:fillRect/>
          </a:stretch>
        </p:blipFill>
        <p:spPr>
          <a:xfrm>
            <a:off x="465310" y="1844824"/>
            <a:ext cx="5888655" cy="3312368"/>
          </a:xfrm>
        </p:spPr>
      </p:pic>
      <p:sp>
        <p:nvSpPr>
          <p:cNvPr id="3" name="Text Placeholder 2"/>
          <p:cNvSpPr>
            <a:spLocks noGrp="1"/>
          </p:cNvSpPr>
          <p:nvPr>
            <p:ph type="body" sz="quarter" idx="10"/>
          </p:nvPr>
        </p:nvSpPr>
        <p:spPr>
          <a:xfrm>
            <a:off x="468313" y="980728"/>
            <a:ext cx="8207375" cy="431800"/>
          </a:xfrm>
        </p:spPr>
        <p:txBody>
          <a:bodyPr/>
          <a:lstStyle/>
          <a:p>
            <a:r>
              <a:rPr lang="nl-NL" sz="2400" dirty="0" smtClean="0"/>
              <a:t>How </a:t>
            </a:r>
            <a:r>
              <a:rPr lang="nl-NL" sz="2400" dirty="0" err="1" smtClean="0"/>
              <a:t>to</a:t>
            </a:r>
            <a:r>
              <a:rPr lang="nl-NL" sz="2400" dirty="0" smtClean="0"/>
              <a:t> </a:t>
            </a:r>
            <a:r>
              <a:rPr lang="nl-NL" sz="2400" dirty="0" err="1" smtClean="0"/>
              <a:t>Adjust</a:t>
            </a:r>
            <a:r>
              <a:rPr lang="nl-NL" sz="2400" dirty="0" smtClean="0"/>
              <a:t> </a:t>
            </a:r>
            <a:r>
              <a:rPr lang="nl-NL" sz="2400" dirty="0" err="1" smtClean="0"/>
              <a:t>the</a:t>
            </a:r>
            <a:r>
              <a:rPr lang="nl-NL" sz="2400" dirty="0" smtClean="0"/>
              <a:t> GEOSPREAD</a:t>
            </a:r>
            <a:r>
              <a:rPr lang="nl-NL" sz="2400" baseline="30000" dirty="0" smtClean="0"/>
              <a:t>®</a:t>
            </a:r>
            <a:r>
              <a:rPr lang="nl-NL" sz="2400" dirty="0" smtClean="0"/>
              <a:t> </a:t>
            </a:r>
            <a:r>
              <a:rPr lang="nl-NL" sz="2400" dirty="0" err="1"/>
              <a:t>S</a:t>
            </a:r>
            <a:r>
              <a:rPr lang="nl-NL" sz="2400" dirty="0" err="1" smtClean="0"/>
              <a:t>preader</a:t>
            </a:r>
            <a:r>
              <a:rPr lang="nl-NL" sz="2400" dirty="0" smtClean="0"/>
              <a:t> </a:t>
            </a:r>
            <a:r>
              <a:rPr lang="nl-NL" sz="2400" dirty="0" err="1"/>
              <a:t>S</a:t>
            </a:r>
            <a:r>
              <a:rPr lang="nl-NL" sz="2400" dirty="0" err="1" smtClean="0"/>
              <a:t>ettings</a:t>
            </a:r>
            <a:r>
              <a:rPr lang="nl-NL" sz="2400" dirty="0" smtClean="0"/>
              <a:t> via </a:t>
            </a:r>
            <a:r>
              <a:rPr lang="nl-NL" sz="2400" dirty="0" err="1" smtClean="0"/>
              <a:t>an</a:t>
            </a:r>
            <a:r>
              <a:rPr lang="nl-NL" sz="2400" dirty="0" smtClean="0"/>
              <a:t> ISOBUS Terminal?</a:t>
            </a:r>
            <a:endParaRPr lang="nl-NL" sz="2400" dirty="0"/>
          </a:p>
        </p:txBody>
      </p:sp>
      <p:sp>
        <p:nvSpPr>
          <p:cNvPr id="5" name="Line 38"/>
          <p:cNvSpPr>
            <a:spLocks noChangeShapeType="1"/>
          </p:cNvSpPr>
          <p:nvPr/>
        </p:nvSpPr>
        <p:spPr bwMode="auto">
          <a:xfrm>
            <a:off x="6768562" y="530120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 name="Line 39"/>
          <p:cNvSpPr>
            <a:spLocks noChangeShapeType="1"/>
          </p:cNvSpPr>
          <p:nvPr/>
        </p:nvSpPr>
        <p:spPr bwMode="auto">
          <a:xfrm>
            <a:off x="6768562" y="616480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7" name="Text Box 40">
            <a:hlinkClick r:id="rId5" action="ppaction://hlinkfile"/>
          </p:cNvPr>
          <p:cNvSpPr txBox="1">
            <a:spLocks noChangeArrowheads="1"/>
          </p:cNvSpPr>
          <p:nvPr/>
        </p:nvSpPr>
        <p:spPr bwMode="auto">
          <a:xfrm>
            <a:off x="7833775" y="5607596"/>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63812" y="5299621"/>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1355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L GEOSPREAD IsoMatch Spreader settings-LR">
            <a:hlinkClick r:id="" action="ppaction://media"/>
          </p:cNvPr>
          <p:cNvPicPr>
            <a:picLocks noGrp="1" noChangeAspect="1"/>
          </p:cNvPicPr>
          <p:nvPr>
            <p:ph idx="1"/>
            <a:videoFile r:link="rId1"/>
            <p:extLst>
              <p:ext uri="{DAA4B4D4-6D71-4841-9C94-3DE7FCFB9230}">
                <p14:media xmlns:p14="http://schemas.microsoft.com/office/powerpoint/2010/main" r:embed="rId2">
                  <p14:trim st="2699"/>
                </p14:media>
              </p:ext>
            </p:extLst>
          </p:nvPr>
        </p:nvPicPr>
        <p:blipFill>
          <a:blip r:embed="rId4"/>
          <a:stretch>
            <a:fillRect/>
          </a:stretch>
        </p:blipFill>
        <p:spPr>
          <a:xfrm>
            <a:off x="468313" y="2060848"/>
            <a:ext cx="5255815" cy="2956396"/>
          </a:xfrm>
        </p:spPr>
      </p:pic>
      <p:sp>
        <p:nvSpPr>
          <p:cNvPr id="3" name="Text Placeholder 2"/>
          <p:cNvSpPr>
            <a:spLocks noGrp="1"/>
          </p:cNvSpPr>
          <p:nvPr>
            <p:ph type="body" sz="quarter" idx="10"/>
          </p:nvPr>
        </p:nvSpPr>
        <p:spPr>
          <a:xfrm>
            <a:off x="468313" y="1052736"/>
            <a:ext cx="8207375" cy="431800"/>
          </a:xfrm>
        </p:spPr>
        <p:txBody>
          <a:bodyPr/>
          <a:lstStyle/>
          <a:p>
            <a:r>
              <a:rPr lang="nl-NL" sz="2400" dirty="0" smtClean="0"/>
              <a:t>How </a:t>
            </a:r>
            <a:r>
              <a:rPr lang="nl-NL" sz="2400" dirty="0" err="1" smtClean="0"/>
              <a:t>to</a:t>
            </a:r>
            <a:r>
              <a:rPr lang="nl-NL" sz="2400" dirty="0" smtClean="0"/>
              <a:t> </a:t>
            </a:r>
            <a:r>
              <a:rPr lang="nl-NL" sz="2400" dirty="0" err="1" smtClean="0"/>
              <a:t>Adjust</a:t>
            </a:r>
            <a:r>
              <a:rPr lang="nl-NL" sz="2400" dirty="0" smtClean="0"/>
              <a:t> </a:t>
            </a:r>
            <a:r>
              <a:rPr lang="nl-NL" sz="2400" dirty="0" err="1" smtClean="0"/>
              <a:t>the</a:t>
            </a:r>
            <a:r>
              <a:rPr lang="nl-NL" sz="2400" dirty="0" smtClean="0"/>
              <a:t> GEOSPREAD</a:t>
            </a:r>
            <a:r>
              <a:rPr lang="nl-NL" sz="2400" baseline="30000" dirty="0" smtClean="0"/>
              <a:t>®</a:t>
            </a:r>
            <a:r>
              <a:rPr lang="nl-NL" sz="2400" dirty="0" smtClean="0"/>
              <a:t> </a:t>
            </a:r>
            <a:r>
              <a:rPr lang="nl-NL" sz="2400" dirty="0" err="1"/>
              <a:t>S</a:t>
            </a:r>
            <a:r>
              <a:rPr lang="nl-NL" sz="2400" dirty="0" err="1" smtClean="0"/>
              <a:t>preader</a:t>
            </a:r>
            <a:r>
              <a:rPr lang="nl-NL" sz="2400" dirty="0" smtClean="0"/>
              <a:t> </a:t>
            </a:r>
            <a:r>
              <a:rPr lang="nl-NL" sz="2400" dirty="0" err="1"/>
              <a:t>S</a:t>
            </a:r>
            <a:r>
              <a:rPr lang="nl-NL" sz="2400" dirty="0" err="1" smtClean="0"/>
              <a:t>ettings</a:t>
            </a:r>
            <a:r>
              <a:rPr lang="nl-NL" sz="2400" dirty="0" smtClean="0"/>
              <a:t> via </a:t>
            </a:r>
            <a:r>
              <a:rPr lang="nl-NL" sz="2400" dirty="0" err="1" smtClean="0"/>
              <a:t>an</a:t>
            </a:r>
            <a:r>
              <a:rPr lang="nl-NL" sz="2400" dirty="0" smtClean="0"/>
              <a:t> </a:t>
            </a:r>
            <a:r>
              <a:rPr lang="nl-NL" sz="2400" dirty="0" err="1" smtClean="0"/>
              <a:t>IsoMatch</a:t>
            </a:r>
            <a:r>
              <a:rPr lang="nl-NL" sz="2400" dirty="0" smtClean="0"/>
              <a:t> </a:t>
            </a:r>
            <a:r>
              <a:rPr lang="nl-NL" sz="2400" dirty="0" err="1" smtClean="0"/>
              <a:t>Tellus</a:t>
            </a:r>
            <a:r>
              <a:rPr lang="nl-NL" sz="2400" dirty="0" smtClean="0"/>
              <a:t> Terminal?</a:t>
            </a:r>
            <a:endParaRPr lang="nl-NL" sz="2400" dirty="0"/>
          </a:p>
        </p:txBody>
      </p:sp>
      <p:sp>
        <p:nvSpPr>
          <p:cNvPr id="5" name="Line 38"/>
          <p:cNvSpPr>
            <a:spLocks noChangeShapeType="1"/>
          </p:cNvSpPr>
          <p:nvPr/>
        </p:nvSpPr>
        <p:spPr bwMode="auto">
          <a:xfrm>
            <a:off x="6768562" y="530120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 name="Line 39"/>
          <p:cNvSpPr>
            <a:spLocks noChangeShapeType="1"/>
          </p:cNvSpPr>
          <p:nvPr/>
        </p:nvSpPr>
        <p:spPr bwMode="auto">
          <a:xfrm>
            <a:off x="6768562" y="616480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7" name="Text Box 40">
            <a:hlinkClick r:id="rId5" action="ppaction://hlinkfile"/>
          </p:cNvPr>
          <p:cNvSpPr txBox="1">
            <a:spLocks noChangeArrowheads="1"/>
          </p:cNvSpPr>
          <p:nvPr/>
        </p:nvSpPr>
        <p:spPr bwMode="auto">
          <a:xfrm>
            <a:off x="7833775" y="5607596"/>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63812" y="5299621"/>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89910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endParaRPr lang="en-GB"/>
          </a:p>
        </p:txBody>
      </p:sp>
      <p:sp>
        <p:nvSpPr>
          <p:cNvPr id="8" name="Text Placeholder 7"/>
          <p:cNvSpPr>
            <a:spLocks noGrp="1"/>
          </p:cNvSpPr>
          <p:nvPr>
            <p:ph type="body" sz="quarter" idx="10"/>
          </p:nvPr>
        </p:nvSpPr>
        <p:spPr/>
        <p:txBody>
          <a:bodyPr/>
          <a:lstStyle/>
          <a:p>
            <a:r>
              <a:rPr lang="en-GB" dirty="0" err="1" smtClean="0"/>
              <a:t>Vicon</a:t>
            </a:r>
            <a:r>
              <a:rPr lang="en-GB" dirty="0" smtClean="0"/>
              <a:t> Disc Spreader Range</a:t>
            </a:r>
            <a:endParaRPr lang="en-GB" dirty="0"/>
          </a:p>
        </p:txBody>
      </p:sp>
      <p:sp>
        <p:nvSpPr>
          <p:cNvPr id="9" name="Text Placeholder 8"/>
          <p:cNvSpPr>
            <a:spLocks noGrp="1"/>
          </p:cNvSpPr>
          <p:nvPr>
            <p:ph type="body" sz="quarter" idx="12"/>
          </p:nvPr>
        </p:nvSpPr>
        <p:spPr/>
        <p:txBody>
          <a:bodyPr/>
          <a:lstStyle/>
          <a:p>
            <a:r>
              <a:rPr lang="en-GB" dirty="0" smtClean="0"/>
              <a:t>Comfort Level – Ease of Use</a:t>
            </a:r>
            <a:endParaRPr lang="en-GB" dirty="0"/>
          </a:p>
        </p:txBody>
      </p:sp>
      <p:pic>
        <p:nvPicPr>
          <p:cNvPr id="10" name="Picture 9"/>
          <p:cNvPicPr>
            <a:picLocks noChangeAspect="1"/>
          </p:cNvPicPr>
          <p:nvPr/>
        </p:nvPicPr>
        <p:blipFill>
          <a:blip r:embed="rId2"/>
          <a:stretch>
            <a:fillRect/>
          </a:stretch>
        </p:blipFill>
        <p:spPr>
          <a:xfrm>
            <a:off x="1619672" y="2244686"/>
            <a:ext cx="5616624" cy="3994227"/>
          </a:xfrm>
          <a:prstGeom prst="rect">
            <a:avLst/>
          </a:prstGeom>
        </p:spPr>
      </p:pic>
    </p:spTree>
    <p:extLst>
      <p:ext uri="{BB962C8B-B14F-4D97-AF65-F5344CB8AC3E}">
        <p14:creationId xmlns:p14="http://schemas.microsoft.com/office/powerpoint/2010/main" val="92058321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en-GB"/>
          </a:p>
        </p:txBody>
      </p:sp>
      <p:sp>
        <p:nvSpPr>
          <p:cNvPr id="3" name="Text Placeholder 2"/>
          <p:cNvSpPr>
            <a:spLocks noGrp="1"/>
          </p:cNvSpPr>
          <p:nvPr>
            <p:ph type="body" sz="quarter" idx="10"/>
          </p:nvPr>
        </p:nvSpPr>
        <p:spPr/>
        <p:txBody>
          <a:bodyPr/>
          <a:lstStyle/>
          <a:p>
            <a:r>
              <a:rPr lang="en-GB" dirty="0" err="1"/>
              <a:t>Vicon</a:t>
            </a:r>
            <a:r>
              <a:rPr lang="en-GB" dirty="0"/>
              <a:t> Disc Spreader Range</a:t>
            </a:r>
          </a:p>
          <a:p>
            <a:endParaRPr lang="en-GB" dirty="0"/>
          </a:p>
        </p:txBody>
      </p:sp>
      <p:sp>
        <p:nvSpPr>
          <p:cNvPr id="6" name="Text Placeholder 5"/>
          <p:cNvSpPr>
            <a:spLocks noGrp="1"/>
          </p:cNvSpPr>
          <p:nvPr>
            <p:ph type="body" sz="quarter" idx="12"/>
          </p:nvPr>
        </p:nvSpPr>
        <p:spPr/>
        <p:txBody>
          <a:bodyPr/>
          <a:lstStyle/>
          <a:p>
            <a:r>
              <a:rPr lang="en-GB" dirty="0"/>
              <a:t>Comfort Level – Ease of </a:t>
            </a:r>
            <a:r>
              <a:rPr lang="en-GB" dirty="0" smtClean="0"/>
              <a:t>Use</a:t>
            </a:r>
            <a:endParaRPr lang="en-GB" dirty="0"/>
          </a:p>
        </p:txBody>
      </p:sp>
      <p:pic>
        <p:nvPicPr>
          <p:cNvPr id="4" name="Picture 3"/>
          <p:cNvPicPr>
            <a:picLocks noChangeAspect="1"/>
          </p:cNvPicPr>
          <p:nvPr/>
        </p:nvPicPr>
        <p:blipFill>
          <a:blip r:embed="rId2"/>
          <a:stretch>
            <a:fillRect/>
          </a:stretch>
        </p:blipFill>
        <p:spPr>
          <a:xfrm>
            <a:off x="4427984" y="1595625"/>
            <a:ext cx="3888432" cy="4553480"/>
          </a:xfrm>
          <a:prstGeom prst="rect">
            <a:avLst/>
          </a:prstGeom>
        </p:spPr>
      </p:pic>
    </p:spTree>
    <p:extLst>
      <p:ext uri="{BB962C8B-B14F-4D97-AF65-F5344CB8AC3E}">
        <p14:creationId xmlns:p14="http://schemas.microsoft.com/office/powerpoint/2010/main" val="276940119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6956425"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RO-C </a:t>
            </a:r>
            <a:r>
              <a:rPr lang="da-DK" altLang="en-US" dirty="0"/>
              <a:t>Spreaders</a:t>
            </a:r>
            <a:endParaRPr lang="de-DE" altLang="nb-NO" dirty="0" smtClean="0">
              <a:ea typeface="Geneva"/>
            </a:endParaRPr>
          </a:p>
        </p:txBody>
      </p:sp>
      <p:sp>
        <p:nvSpPr>
          <p:cNvPr id="12292" name="Untertitel 6"/>
          <p:cNvSpPr>
            <a:spLocks noGrp="1"/>
          </p:cNvSpPr>
          <p:nvPr>
            <p:ph type="subTitle" idx="1"/>
          </p:nvPr>
        </p:nvSpPr>
        <p:spPr bwMode="auto">
          <a:xfrm>
            <a:off x="1719263" y="5084763"/>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smtClean="0">
                <a:solidFill>
                  <a:schemeClr val="bg2"/>
                </a:solidFill>
                <a:cs typeface="Arial" panose="020B0604020202020204" pitchFamily="34" charset="0"/>
              </a:rPr>
              <a:t>Double Disc </a:t>
            </a:r>
            <a:r>
              <a:rPr lang="nl-NL" altLang="en-US" b="1" dirty="0" err="1" smtClean="0">
                <a:solidFill>
                  <a:schemeClr val="bg2"/>
                </a:solidFill>
                <a:cs typeface="Arial" panose="020B0604020202020204" pitchFamily="34" charset="0"/>
              </a:rPr>
              <a:t>Spreader</a:t>
            </a:r>
            <a:endParaRPr lang="nl-NL" altLang="en-US" b="1" dirty="0">
              <a:solidFill>
                <a:schemeClr val="bg2"/>
              </a:solidFill>
              <a:cs typeface="Arial" panose="020B0604020202020204" pitchFamily="34" charset="0"/>
            </a:endParaRPr>
          </a:p>
        </p:txBody>
      </p:sp>
      <p:sp>
        <p:nvSpPr>
          <p:cNvPr id="2" name="Tijdelijke aanduiding voor tekst 1"/>
          <p:cNvSpPr>
            <a:spLocks noGrp="1"/>
          </p:cNvSpPr>
          <p:nvPr>
            <p:ph type="body" sz="quarter" idx="12"/>
          </p:nvPr>
        </p:nvSpPr>
        <p:spPr/>
        <p:txBody>
          <a:bodyPr/>
          <a:lstStyle/>
          <a:p>
            <a:endParaRPr lang="nl-NL"/>
          </a:p>
        </p:txBody>
      </p:sp>
      <p:pic>
        <p:nvPicPr>
          <p:cNvPr id="8" name="Tijdelijke aanduiding voor afbeelding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113" y="0"/>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06418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067" name="Afbeelding 1"/>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0"/>
            <a:ext cx="9144000" cy="343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06956" name="Group 44"/>
          <p:cNvGraphicFramePr>
            <a:graphicFrameLocks noGrp="1"/>
          </p:cNvGraphicFramePr>
          <p:nvPr/>
        </p:nvGraphicFramePr>
        <p:xfrm>
          <a:off x="228600" y="4248150"/>
          <a:ext cx="5280026" cy="2335213"/>
        </p:xfrm>
        <a:graphic>
          <a:graphicData uri="http://schemas.openxmlformats.org/drawingml/2006/table">
            <a:tbl>
              <a:tblPr/>
              <a:tblGrid>
                <a:gridCol w="1751285">
                  <a:extLst>
                    <a:ext uri="{9D8B030D-6E8A-4147-A177-3AD203B41FA5}">
                      <a16:colId xmlns:a16="http://schemas.microsoft.com/office/drawing/2014/main" val="20000"/>
                    </a:ext>
                  </a:extLst>
                </a:gridCol>
                <a:gridCol w="1224257">
                  <a:extLst>
                    <a:ext uri="{9D8B030D-6E8A-4147-A177-3AD203B41FA5}">
                      <a16:colId xmlns:a16="http://schemas.microsoft.com/office/drawing/2014/main" val="20001"/>
                    </a:ext>
                  </a:extLst>
                </a:gridCol>
                <a:gridCol w="1152242">
                  <a:extLst>
                    <a:ext uri="{9D8B030D-6E8A-4147-A177-3AD203B41FA5}">
                      <a16:colId xmlns:a16="http://schemas.microsoft.com/office/drawing/2014/main" val="20002"/>
                    </a:ext>
                  </a:extLst>
                </a:gridCol>
                <a:gridCol w="1152242">
                  <a:extLst>
                    <a:ext uri="{9D8B030D-6E8A-4147-A177-3AD203B41FA5}">
                      <a16:colId xmlns:a16="http://schemas.microsoft.com/office/drawing/2014/main" val="20003"/>
                    </a:ext>
                  </a:extLst>
                </a:gridCol>
              </a:tblGrid>
              <a:tr h="36672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bg1"/>
                        </a:solidFill>
                        <a:effectLst/>
                        <a:latin typeface="Arial" charset="0"/>
                        <a:cs typeface="Arial" charset="0"/>
                      </a:endParaRPr>
                    </a:p>
                  </a:txBody>
                  <a:tcPr marL="91449" marR="91449" marT="45722" marB="45722" horzOverflow="overflow">
                    <a:lnL cap="flat">
                      <a:noFill/>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RO-C 700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RO-C 900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RO-C 1400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49" marR="91449" marT="45722" marB="45722"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700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900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1400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4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49" marR="91449" marT="45722" marB="45722"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96</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108</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128</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49" marR="91449" marT="45722" marB="4572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154</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154</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176</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49" marR="91449" marT="45722" marB="4572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148</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148</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170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49" marR="91449" marT="45722" marB="4572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250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270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290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301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49" marR="91449" marT="45722" marB="45722"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9-18 (20/21)*</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normalizeH="0" baseline="0" dirty="0" smtClean="0">
                          <a:ln>
                            <a:noFill/>
                          </a:ln>
                          <a:solidFill>
                            <a:schemeClr val="tx1"/>
                          </a:solidFill>
                          <a:effectLst/>
                          <a:latin typeface="Arial" charset="0"/>
                          <a:ea typeface="+mn-ea"/>
                          <a:cs typeface="+mn-cs"/>
                        </a:rPr>
                        <a:t>9-18 (20/21)*</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0" i="0" u="none" strike="noStrike" kern="1200" cap="none" normalizeH="0" baseline="0" dirty="0" smtClean="0">
                          <a:ln>
                            <a:noFill/>
                          </a:ln>
                          <a:solidFill>
                            <a:schemeClr val="tx1"/>
                          </a:solidFill>
                          <a:effectLst/>
                          <a:latin typeface="Arial" charset="0"/>
                          <a:ea typeface="+mn-ea"/>
                          <a:cs typeface="+mn-cs"/>
                        </a:rPr>
                        <a:t>9-18 (20/21)*</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49" marR="91449" marT="45722" marB="45722"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10-230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10-230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10-230</a:t>
                      </a:r>
                    </a:p>
                  </a:txBody>
                  <a:tcPr marL="91449" marR="91449" marT="45722" marB="4572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88106" name="Rectangle 32"/>
          <p:cNvSpPr>
            <a:spLocks noGrp="1" noChangeArrowheads="1"/>
          </p:cNvSpPr>
          <p:nvPr>
            <p:ph type="title"/>
          </p:nvPr>
        </p:nvSpPr>
        <p:spPr>
          <a:xfrm>
            <a:off x="152400" y="3505200"/>
            <a:ext cx="8610600" cy="838200"/>
          </a:xfrm>
        </p:spPr>
        <p:txBody>
          <a:bodyPr/>
          <a:lstStyle/>
          <a:p>
            <a:pPr algn="l" eaLnBrk="1" hangingPunct="1"/>
            <a:r>
              <a:rPr lang="en-GB" altLang="nl-NL" smtClean="0">
                <a:solidFill>
                  <a:srgbClr val="0C3451"/>
                </a:solidFill>
              </a:rPr>
              <a:t>RO-C 700 – 900 – 1400 </a:t>
            </a:r>
          </a:p>
        </p:txBody>
      </p:sp>
      <p:sp>
        <p:nvSpPr>
          <p:cNvPr id="88107" name="AutoShape 35">
            <a:hlinkClick r:id="rId4" action="ppaction://hlinkfile" highlightClick="1"/>
          </p:cNvPr>
          <p:cNvSpPr>
            <a:spLocks noChangeArrowheads="1"/>
          </p:cNvSpPr>
          <p:nvPr/>
        </p:nvSpPr>
        <p:spPr bwMode="auto">
          <a:xfrm>
            <a:off x="6877050" y="3502025"/>
            <a:ext cx="1800225" cy="719138"/>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endParaRPr lang="nl-NL" altLang="nl-NL" sz="3200">
              <a:solidFill>
                <a:srgbClr val="000000"/>
              </a:solidFill>
            </a:endParaRPr>
          </a:p>
        </p:txBody>
      </p:sp>
      <p:sp>
        <p:nvSpPr>
          <p:cNvPr id="88108" name="TextBox 1"/>
          <p:cNvSpPr txBox="1">
            <a:spLocks noChangeArrowheads="1"/>
          </p:cNvSpPr>
          <p:nvPr/>
        </p:nvSpPr>
        <p:spPr bwMode="auto">
          <a:xfrm>
            <a:off x="2627313" y="6629400"/>
            <a:ext cx="295275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r" eaLnBrk="1" hangingPunct="1">
              <a:spcBef>
                <a:spcPct val="0"/>
              </a:spcBef>
              <a:buFontTx/>
              <a:buNone/>
            </a:pPr>
            <a:r>
              <a:rPr lang="nl-NL" altLang="nl-NL" sz="1000">
                <a:solidFill>
                  <a:srgbClr val="000000"/>
                </a:solidFill>
              </a:rPr>
              <a:t>*with optional set of vanes</a:t>
            </a:r>
          </a:p>
        </p:txBody>
      </p:sp>
      <p:sp>
        <p:nvSpPr>
          <p:cNvPr id="88109"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
        <p:nvSpPr>
          <p:cNvPr id="9" name="Line 38"/>
          <p:cNvSpPr>
            <a:spLocks noChangeShapeType="1"/>
          </p:cNvSpPr>
          <p:nvPr/>
        </p:nvSpPr>
        <p:spPr bwMode="auto">
          <a:xfrm>
            <a:off x="6781800" y="5259388"/>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p>
        </p:txBody>
      </p:sp>
      <p:sp>
        <p:nvSpPr>
          <p:cNvPr id="10" name="Line 39"/>
          <p:cNvSpPr>
            <a:spLocks noChangeShapeType="1"/>
          </p:cNvSpPr>
          <p:nvPr/>
        </p:nvSpPr>
        <p:spPr bwMode="auto">
          <a:xfrm>
            <a:off x="6781800" y="6124575"/>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p>
        </p:txBody>
      </p:sp>
      <p:sp>
        <p:nvSpPr>
          <p:cNvPr id="11" name="Text Box 40">
            <a:hlinkClick r:id="rId5" action="ppaction://hlinkfile"/>
          </p:cNvPr>
          <p:cNvSpPr txBox="1">
            <a:spLocks noChangeArrowheads="1"/>
          </p:cNvSpPr>
          <p:nvPr/>
        </p:nvSpPr>
        <p:spPr bwMode="auto">
          <a:xfrm>
            <a:off x="7847013" y="5565775"/>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nl-NL" sz="1000" b="1" dirty="0" smtClean="0"/>
              <a:t>Movie</a:t>
            </a:r>
            <a:endParaRPr lang="nl-NL" altLang="nl-NL" sz="1000" b="1" dirty="0"/>
          </a:p>
        </p:txBody>
      </p:sp>
      <p:pic>
        <p:nvPicPr>
          <p:cNvPr id="12" name="Afbeelding 11" descr="Afbeeldingsresultaat voor movie icon">
            <a:hlinkClick r:id="rId5" action="ppaction://hlinkfile"/>
          </p:cNvPr>
          <p:cNvPicPr>
            <a:picLocks noChangeAspect="1" noChangeArrowheads="1"/>
          </p:cNvPicPr>
          <p:nvPr/>
        </p:nvPicPr>
        <p:blipFill>
          <a:blip r:embed="rId6" cstate="email">
            <a:extLst>
              <a:ext uri="{28A0092B-C50C-407E-A947-70E740481C1C}">
                <a14:useLocalDpi xmlns:a14="http://schemas.microsoft.com/office/drawing/2010/main"/>
              </a:ext>
            </a:extLst>
          </a:blip>
          <a:srcRect l="4465" t="3551" r="70972" b="69119"/>
          <a:stretch>
            <a:fillRect/>
          </a:stretch>
        </p:blipFill>
        <p:spPr bwMode="auto">
          <a:xfrm>
            <a:off x="6877050" y="5257800"/>
            <a:ext cx="79057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267744" y="2130796"/>
            <a:ext cx="4457963" cy="3041091"/>
          </a:xfrm>
          <a:prstGeom prst="rect">
            <a:avLst/>
          </a:prstGeom>
        </p:spPr>
      </p:pic>
      <p:sp>
        <p:nvSpPr>
          <p:cNvPr id="89091" name="Tekstvak 4"/>
          <p:cNvSpPr txBox="1">
            <a:spLocks noChangeArrowheads="1"/>
          </p:cNvSpPr>
          <p:nvPr/>
        </p:nvSpPr>
        <p:spPr bwMode="auto">
          <a:xfrm>
            <a:off x="523875" y="1584325"/>
            <a:ext cx="38163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a:solidFill>
                  <a:srgbClr val="000000"/>
                </a:solidFill>
              </a:rPr>
              <a:t>Three options of hopper capacity</a:t>
            </a:r>
          </a:p>
          <a:p>
            <a:pPr eaLnBrk="1" hangingPunct="1"/>
            <a:r>
              <a:rPr lang="nl-NL" altLang="nl-NL">
                <a:solidFill>
                  <a:srgbClr val="000000"/>
                </a:solidFill>
              </a:rPr>
              <a:t>700 – 900 – 1,400 litres</a:t>
            </a:r>
          </a:p>
        </p:txBody>
      </p:sp>
      <p:sp>
        <p:nvSpPr>
          <p:cNvPr id="89092" name="Tekstvak 5"/>
          <p:cNvSpPr txBox="1">
            <a:spLocks noChangeArrowheads="1"/>
          </p:cNvSpPr>
          <p:nvPr/>
        </p:nvSpPr>
        <p:spPr bwMode="auto">
          <a:xfrm>
            <a:off x="5724525" y="1754188"/>
            <a:ext cx="3095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dirty="0" err="1" smtClean="0">
                <a:solidFill>
                  <a:srgbClr val="000000"/>
                </a:solidFill>
              </a:rPr>
              <a:t>Hydraulic</a:t>
            </a:r>
            <a:r>
              <a:rPr lang="nl-NL" altLang="nl-NL" dirty="0" smtClean="0">
                <a:solidFill>
                  <a:srgbClr val="000000"/>
                </a:solidFill>
              </a:rPr>
              <a:t> </a:t>
            </a:r>
            <a:r>
              <a:rPr lang="nl-NL" altLang="nl-NL" dirty="0">
                <a:solidFill>
                  <a:srgbClr val="000000"/>
                </a:solidFill>
              </a:rPr>
              <a:t>control</a:t>
            </a:r>
          </a:p>
        </p:txBody>
      </p:sp>
      <p:sp>
        <p:nvSpPr>
          <p:cNvPr id="89093" name="Tekstvak 7"/>
          <p:cNvSpPr txBox="1">
            <a:spLocks noChangeArrowheads="1"/>
          </p:cNvSpPr>
          <p:nvPr/>
        </p:nvSpPr>
        <p:spPr bwMode="auto">
          <a:xfrm>
            <a:off x="647700" y="5353903"/>
            <a:ext cx="35687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dirty="0" err="1">
                <a:solidFill>
                  <a:srgbClr val="000000"/>
                </a:solidFill>
              </a:rPr>
              <a:t>Four</a:t>
            </a:r>
            <a:r>
              <a:rPr lang="nl-NL" altLang="nl-NL" dirty="0">
                <a:solidFill>
                  <a:srgbClr val="000000"/>
                </a:solidFill>
              </a:rPr>
              <a:t> </a:t>
            </a:r>
            <a:r>
              <a:rPr lang="nl-NL" altLang="nl-NL" dirty="0" err="1">
                <a:solidFill>
                  <a:srgbClr val="000000"/>
                </a:solidFill>
              </a:rPr>
              <a:t>detachable</a:t>
            </a:r>
            <a:r>
              <a:rPr lang="nl-NL" altLang="nl-NL" dirty="0">
                <a:solidFill>
                  <a:srgbClr val="000000"/>
                </a:solidFill>
              </a:rPr>
              <a:t> </a:t>
            </a:r>
            <a:r>
              <a:rPr lang="nl-NL" altLang="nl-NL" dirty="0" err="1">
                <a:solidFill>
                  <a:srgbClr val="000000"/>
                </a:solidFill>
              </a:rPr>
              <a:t>vanes</a:t>
            </a:r>
            <a:r>
              <a:rPr lang="nl-NL" altLang="nl-NL" dirty="0">
                <a:solidFill>
                  <a:srgbClr val="000000"/>
                </a:solidFill>
              </a:rPr>
              <a:t> per disc</a:t>
            </a:r>
          </a:p>
          <a:p>
            <a:pPr eaLnBrk="1" hangingPunct="1"/>
            <a:r>
              <a:rPr lang="nl-NL" altLang="nl-NL" dirty="0" err="1">
                <a:solidFill>
                  <a:srgbClr val="000000"/>
                </a:solidFill>
              </a:rPr>
              <a:t>determine</a:t>
            </a:r>
            <a:r>
              <a:rPr lang="nl-NL" altLang="nl-NL" dirty="0">
                <a:solidFill>
                  <a:srgbClr val="000000"/>
                </a:solidFill>
              </a:rPr>
              <a:t> </a:t>
            </a:r>
            <a:r>
              <a:rPr lang="nl-NL" altLang="nl-NL" dirty="0" err="1">
                <a:solidFill>
                  <a:srgbClr val="000000"/>
                </a:solidFill>
              </a:rPr>
              <a:t>the</a:t>
            </a:r>
            <a:r>
              <a:rPr lang="nl-NL" altLang="nl-NL" dirty="0">
                <a:solidFill>
                  <a:srgbClr val="000000"/>
                </a:solidFill>
              </a:rPr>
              <a:t> </a:t>
            </a:r>
            <a:r>
              <a:rPr lang="nl-NL" altLang="nl-NL" dirty="0" err="1">
                <a:solidFill>
                  <a:srgbClr val="000000"/>
                </a:solidFill>
              </a:rPr>
              <a:t>working</a:t>
            </a:r>
            <a:r>
              <a:rPr lang="nl-NL" altLang="nl-NL" dirty="0">
                <a:solidFill>
                  <a:srgbClr val="000000"/>
                </a:solidFill>
              </a:rPr>
              <a:t> </a:t>
            </a:r>
            <a:r>
              <a:rPr lang="nl-NL" altLang="nl-NL" dirty="0" err="1">
                <a:solidFill>
                  <a:srgbClr val="000000"/>
                </a:solidFill>
              </a:rPr>
              <a:t>width</a:t>
            </a:r>
            <a:endParaRPr lang="nl-NL" altLang="nl-NL" dirty="0">
              <a:solidFill>
                <a:srgbClr val="000000"/>
              </a:solidFill>
            </a:endParaRPr>
          </a:p>
        </p:txBody>
      </p:sp>
      <p:sp>
        <p:nvSpPr>
          <p:cNvPr id="89094" name="Tekstvak 8"/>
          <p:cNvSpPr txBox="1">
            <a:spLocks noChangeArrowheads="1"/>
          </p:cNvSpPr>
          <p:nvPr/>
        </p:nvSpPr>
        <p:spPr bwMode="auto">
          <a:xfrm>
            <a:off x="5652120" y="5213074"/>
            <a:ext cx="2435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dirty="0" err="1">
                <a:solidFill>
                  <a:srgbClr val="000000"/>
                </a:solidFill>
              </a:rPr>
              <a:t>RotaFlow</a:t>
            </a:r>
            <a:r>
              <a:rPr lang="nl-NL" altLang="nl-NL" dirty="0">
                <a:solidFill>
                  <a:srgbClr val="000000"/>
                </a:solidFill>
              </a:rPr>
              <a:t> system</a:t>
            </a:r>
          </a:p>
        </p:txBody>
      </p:sp>
      <p:sp>
        <p:nvSpPr>
          <p:cNvPr id="12" name="Ellipse 37"/>
          <p:cNvSpPr/>
          <p:nvPr/>
        </p:nvSpPr>
        <p:spPr>
          <a:xfrm>
            <a:off x="2702084" y="2531878"/>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3" name="Ellipse 37"/>
          <p:cNvSpPr/>
          <p:nvPr/>
        </p:nvSpPr>
        <p:spPr>
          <a:xfrm>
            <a:off x="5728680" y="2296836"/>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4" name="Ellipse 37"/>
          <p:cNvSpPr/>
          <p:nvPr/>
        </p:nvSpPr>
        <p:spPr>
          <a:xfrm>
            <a:off x="5491472" y="4777850"/>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5" name="Ellipse 37"/>
          <p:cNvSpPr/>
          <p:nvPr/>
        </p:nvSpPr>
        <p:spPr>
          <a:xfrm>
            <a:off x="3549795" y="4811847"/>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Tree>
  </p:cSld>
  <p:clrMapOvr>
    <a:masterClrMapping/>
  </p:clrMapOvr>
  <p:transition spd="slow"/>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err="1"/>
              <a:t>RotaFlow</a:t>
            </a:r>
            <a:r>
              <a:rPr lang="nl-NL" altLang="nl-NL" dirty="0"/>
              <a:t> RO-C</a:t>
            </a:r>
            <a:endParaRPr lang="nl-NL" dirty="0"/>
          </a:p>
        </p:txBody>
      </p:sp>
      <p:sp>
        <p:nvSpPr>
          <p:cNvPr id="13" name="Rectangle 7"/>
          <p:cNvSpPr txBox="1">
            <a:spLocks noChangeArrowheads="1"/>
          </p:cNvSpPr>
          <p:nvPr/>
        </p:nvSpPr>
        <p:spPr>
          <a:xfrm>
            <a:off x="468313" y="1989138"/>
            <a:ext cx="4968875" cy="3840162"/>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buFontTx/>
              <a:buNone/>
              <a:defRPr/>
            </a:pPr>
            <a:r>
              <a:rPr lang="en-US" altLang="nl-NL" b="1" dirty="0" smtClean="0">
                <a:solidFill>
                  <a:srgbClr val="000000"/>
                </a:solidFill>
              </a:rPr>
              <a:t>Standard features</a:t>
            </a:r>
          </a:p>
          <a:p>
            <a:pPr>
              <a:buFont typeface="Arial" panose="020B0604020202020204" pitchFamily="34" charset="0"/>
              <a:buChar char="•"/>
              <a:defRPr/>
            </a:pPr>
            <a:r>
              <a:rPr lang="en-US" altLang="nl-NL" dirty="0" smtClean="0">
                <a:solidFill>
                  <a:srgbClr val="000000"/>
                </a:solidFill>
              </a:rPr>
              <a:t>Right hand spreading disc can be shut off</a:t>
            </a:r>
          </a:p>
          <a:p>
            <a:pPr>
              <a:buFont typeface="Arial" panose="020B0604020202020204" pitchFamily="34" charset="0"/>
              <a:buChar char="•"/>
              <a:defRPr/>
            </a:pPr>
            <a:r>
              <a:rPr lang="en-US" altLang="nl-NL" dirty="0" smtClean="0">
                <a:solidFill>
                  <a:srgbClr val="000000"/>
                </a:solidFill>
              </a:rPr>
              <a:t>Overload clutch</a:t>
            </a:r>
          </a:p>
          <a:p>
            <a:pPr>
              <a:buFont typeface="Arial" panose="020B0604020202020204" pitchFamily="34" charset="0"/>
              <a:buChar char="•"/>
              <a:defRPr/>
            </a:pPr>
            <a:r>
              <a:rPr lang="en-US" altLang="nl-NL" dirty="0" smtClean="0">
                <a:solidFill>
                  <a:srgbClr val="000000"/>
                </a:solidFill>
              </a:rPr>
              <a:t>Stainless steel hose connections</a:t>
            </a:r>
          </a:p>
          <a:p>
            <a:pPr>
              <a:buFont typeface="Arial" panose="020B0604020202020204" pitchFamily="34" charset="0"/>
              <a:buChar char="•"/>
              <a:defRPr/>
            </a:pPr>
            <a:r>
              <a:rPr lang="en-US" altLang="nl-NL" dirty="0" smtClean="0">
                <a:solidFill>
                  <a:srgbClr val="000000"/>
                </a:solidFill>
              </a:rPr>
              <a:t>Robust steel sieves</a:t>
            </a:r>
          </a:p>
          <a:p>
            <a:pPr>
              <a:buFont typeface="Arial" panose="020B0604020202020204" pitchFamily="34" charset="0"/>
              <a:buChar char="•"/>
              <a:defRPr/>
            </a:pPr>
            <a:r>
              <a:rPr lang="en-US" altLang="nl-NL" dirty="0">
                <a:solidFill>
                  <a:srgbClr val="000000"/>
                </a:solidFill>
              </a:rPr>
              <a:t>Tool to open the sieves</a:t>
            </a:r>
          </a:p>
          <a:p>
            <a:pPr>
              <a:buFont typeface="Arial" panose="020B0604020202020204" pitchFamily="34" charset="0"/>
              <a:buChar char="•"/>
              <a:defRPr/>
            </a:pPr>
            <a:r>
              <a:rPr lang="en-US" altLang="nl-NL" dirty="0" smtClean="0">
                <a:solidFill>
                  <a:srgbClr val="000000"/>
                </a:solidFill>
              </a:rPr>
              <a:t>Grading box to test the </a:t>
            </a:r>
            <a:r>
              <a:rPr lang="en-US" altLang="nl-NL" dirty="0" err="1" smtClean="0">
                <a:solidFill>
                  <a:srgbClr val="000000"/>
                </a:solidFill>
              </a:rPr>
              <a:t>fertiliser</a:t>
            </a:r>
            <a:r>
              <a:rPr lang="en-US" altLang="nl-NL" dirty="0" smtClean="0">
                <a:solidFill>
                  <a:srgbClr val="000000"/>
                </a:solidFill>
              </a:rPr>
              <a:t> quality</a:t>
            </a:r>
          </a:p>
          <a:p>
            <a:pPr>
              <a:buFont typeface="Arial" panose="020B0604020202020204" pitchFamily="34" charset="0"/>
              <a:buChar char="•"/>
              <a:defRPr/>
            </a:pPr>
            <a:r>
              <a:rPr lang="nl-NL" altLang="nl-NL" dirty="0" err="1" smtClean="0">
                <a:solidFill>
                  <a:srgbClr val="000000"/>
                </a:solidFill>
              </a:rPr>
              <a:t>Four</a:t>
            </a:r>
            <a:r>
              <a:rPr lang="nl-NL" altLang="nl-NL" dirty="0" smtClean="0">
                <a:solidFill>
                  <a:srgbClr val="000000"/>
                </a:solidFill>
              </a:rPr>
              <a:t> hopper </a:t>
            </a:r>
            <a:r>
              <a:rPr lang="nl-NL" altLang="nl-NL" dirty="0" err="1" smtClean="0">
                <a:solidFill>
                  <a:srgbClr val="000000"/>
                </a:solidFill>
              </a:rPr>
              <a:t>windows</a:t>
            </a:r>
            <a:endParaRPr lang="nl-NL" altLang="nl-NL" dirty="0" smtClean="0">
              <a:solidFill>
                <a:srgbClr val="000000"/>
              </a:solidFill>
            </a:endParaRPr>
          </a:p>
          <a:p>
            <a:pPr>
              <a:buFont typeface="Arial" panose="020B0604020202020204" pitchFamily="34" charset="0"/>
              <a:buChar char="•"/>
              <a:defRPr/>
            </a:pPr>
            <a:r>
              <a:rPr lang="en-US" altLang="nl-NL" dirty="0" smtClean="0">
                <a:solidFill>
                  <a:srgbClr val="000000"/>
                </a:solidFill>
              </a:rPr>
              <a:t>All vanes for 9-18 m (4 vanes per disc)</a:t>
            </a:r>
          </a:p>
          <a:p>
            <a:pPr>
              <a:buFont typeface="Arial" panose="020B0604020202020204" pitchFamily="34" charset="0"/>
              <a:buChar char="•"/>
              <a:defRPr/>
            </a:pPr>
            <a:r>
              <a:rPr lang="nl-NL" altLang="nl-NL" dirty="0" err="1" smtClean="0">
                <a:solidFill>
                  <a:srgbClr val="000000"/>
                </a:solidFill>
              </a:rPr>
              <a:t>With</a:t>
            </a:r>
            <a:r>
              <a:rPr lang="nl-NL" altLang="nl-NL" dirty="0" smtClean="0">
                <a:solidFill>
                  <a:srgbClr val="000000"/>
                </a:solidFill>
              </a:rPr>
              <a:t> </a:t>
            </a:r>
            <a:r>
              <a:rPr lang="nl-NL" altLang="nl-NL" dirty="0" err="1" smtClean="0">
                <a:solidFill>
                  <a:srgbClr val="000000"/>
                </a:solidFill>
              </a:rPr>
              <a:t>longer</a:t>
            </a:r>
            <a:r>
              <a:rPr lang="nl-NL" altLang="nl-NL" dirty="0" smtClean="0">
                <a:solidFill>
                  <a:srgbClr val="000000"/>
                </a:solidFill>
              </a:rPr>
              <a:t> </a:t>
            </a:r>
            <a:r>
              <a:rPr lang="nl-NL" altLang="nl-NL" dirty="0" err="1" smtClean="0">
                <a:solidFill>
                  <a:srgbClr val="000000"/>
                </a:solidFill>
              </a:rPr>
              <a:t>vanes</a:t>
            </a:r>
            <a:r>
              <a:rPr lang="nl-NL" altLang="nl-NL" dirty="0" smtClean="0">
                <a:solidFill>
                  <a:srgbClr val="000000"/>
                </a:solidFill>
              </a:rPr>
              <a:t> 21m </a:t>
            </a:r>
            <a:r>
              <a:rPr lang="nl-NL" altLang="nl-NL" dirty="0" err="1" smtClean="0">
                <a:solidFill>
                  <a:srgbClr val="000000"/>
                </a:solidFill>
              </a:rPr>
              <a:t>working</a:t>
            </a:r>
            <a:r>
              <a:rPr lang="nl-NL" altLang="nl-NL" dirty="0" smtClean="0">
                <a:solidFill>
                  <a:srgbClr val="000000"/>
                </a:solidFill>
              </a:rPr>
              <a:t> </a:t>
            </a:r>
            <a:r>
              <a:rPr lang="nl-NL" altLang="nl-NL" dirty="0" err="1" smtClean="0">
                <a:solidFill>
                  <a:srgbClr val="000000"/>
                </a:solidFill>
              </a:rPr>
              <a:t>width</a:t>
            </a:r>
            <a:r>
              <a:rPr lang="nl-NL" altLang="nl-NL" dirty="0" smtClean="0">
                <a:solidFill>
                  <a:srgbClr val="000000"/>
                </a:solidFill>
              </a:rPr>
              <a:t> is </a:t>
            </a:r>
            <a:r>
              <a:rPr lang="nl-NL" altLang="nl-NL" dirty="0" err="1" smtClean="0">
                <a:solidFill>
                  <a:srgbClr val="000000"/>
                </a:solidFill>
              </a:rPr>
              <a:t>possible</a:t>
            </a:r>
            <a:endParaRPr lang="nl-NL" altLang="nl-NL" dirty="0" smtClean="0">
              <a:solidFill>
                <a:srgbClr val="000000"/>
              </a:solidFill>
            </a:endParaRPr>
          </a:p>
          <a:p>
            <a:pPr>
              <a:buFont typeface="Arial" panose="020B0604020202020204" pitchFamily="34" charset="0"/>
              <a:buChar char="•"/>
              <a:defRPr/>
            </a:pPr>
            <a:endParaRPr lang="en-US" altLang="nl-NL" dirty="0" smtClean="0">
              <a:solidFill>
                <a:srgbClr val="000000"/>
              </a:solidFill>
            </a:endParaRPr>
          </a:p>
        </p:txBody>
      </p:sp>
      <p:pic>
        <p:nvPicPr>
          <p:cNvPr id="90117" name="Picture 6"/>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99088" y="4260850"/>
            <a:ext cx="3271837" cy="1822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0118" name="Ovaal 3"/>
          <p:cNvSpPr>
            <a:spLocks noChangeArrowheads="1"/>
          </p:cNvSpPr>
          <p:nvPr/>
        </p:nvSpPr>
        <p:spPr bwMode="auto">
          <a:xfrm>
            <a:off x="7805738" y="4837113"/>
            <a:ext cx="936625" cy="431800"/>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90119" name="Ovaal 9"/>
          <p:cNvSpPr>
            <a:spLocks noChangeArrowheads="1"/>
          </p:cNvSpPr>
          <p:nvPr/>
        </p:nvSpPr>
        <p:spPr bwMode="auto">
          <a:xfrm>
            <a:off x="6653213" y="5246688"/>
            <a:ext cx="936625" cy="431800"/>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90120" name="Ovaal 10"/>
          <p:cNvSpPr>
            <a:spLocks noChangeArrowheads="1"/>
          </p:cNvSpPr>
          <p:nvPr/>
        </p:nvSpPr>
        <p:spPr bwMode="auto">
          <a:xfrm rot="-2903207">
            <a:off x="6184900" y="4283076"/>
            <a:ext cx="936625" cy="431800"/>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90121" name="Ovaal 11"/>
          <p:cNvSpPr>
            <a:spLocks noChangeArrowheads="1"/>
          </p:cNvSpPr>
          <p:nvPr/>
        </p:nvSpPr>
        <p:spPr bwMode="auto">
          <a:xfrm rot="-2368637">
            <a:off x="5178425" y="4740275"/>
            <a:ext cx="935038" cy="431800"/>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pic>
        <p:nvPicPr>
          <p:cNvPr id="2" name="Picture 1"/>
          <p:cNvPicPr>
            <a:picLocks noChangeAspect="1"/>
          </p:cNvPicPr>
          <p:nvPr/>
        </p:nvPicPr>
        <p:blipFill>
          <a:blip r:embed="rId4"/>
          <a:stretch>
            <a:fillRect/>
          </a:stretch>
        </p:blipFill>
        <p:spPr>
          <a:xfrm>
            <a:off x="5780998" y="1731108"/>
            <a:ext cx="2961365" cy="2020156"/>
          </a:xfrm>
          <a:prstGeom prst="rect">
            <a:avLst/>
          </a:prstGeom>
        </p:spPr>
      </p:pic>
    </p:spTree>
  </p:cSld>
  <p:clrMapOvr>
    <a:masterClrMapping/>
  </p:clrMapOvr>
  <p:transition spd="slow"/>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6956425"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RO-M </a:t>
            </a:r>
            <a:r>
              <a:rPr lang="da-DK" altLang="en-US" dirty="0"/>
              <a:t>Spreaders</a:t>
            </a:r>
            <a:endParaRPr lang="de-DE" altLang="nb-NO" dirty="0" smtClean="0">
              <a:ea typeface="Geneva"/>
            </a:endParaRPr>
          </a:p>
        </p:txBody>
      </p:sp>
      <p:sp>
        <p:nvSpPr>
          <p:cNvPr id="12292" name="Untertitel 6"/>
          <p:cNvSpPr>
            <a:spLocks noGrp="1"/>
          </p:cNvSpPr>
          <p:nvPr>
            <p:ph type="subTitle" idx="1"/>
          </p:nvPr>
        </p:nvSpPr>
        <p:spPr bwMode="auto">
          <a:xfrm>
            <a:off x="1719263" y="5084763"/>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smtClean="0">
                <a:solidFill>
                  <a:schemeClr val="bg2"/>
                </a:solidFill>
                <a:cs typeface="Arial" panose="020B0604020202020204" pitchFamily="34" charset="0"/>
              </a:rPr>
              <a:t>Double Disc </a:t>
            </a:r>
            <a:r>
              <a:rPr lang="nl-NL" altLang="en-US" b="1" dirty="0" err="1" smtClean="0">
                <a:solidFill>
                  <a:schemeClr val="bg2"/>
                </a:solidFill>
                <a:cs typeface="Arial" panose="020B0604020202020204" pitchFamily="34" charset="0"/>
              </a:rPr>
              <a:t>Spreader</a:t>
            </a:r>
            <a:endParaRPr lang="nl-NL" altLang="en-US" b="1" dirty="0">
              <a:solidFill>
                <a:schemeClr val="bg2"/>
              </a:solidFill>
              <a:cs typeface="Arial" panose="020B0604020202020204" pitchFamily="34" charset="0"/>
            </a:endParaRPr>
          </a:p>
        </p:txBody>
      </p:sp>
      <p:sp>
        <p:nvSpPr>
          <p:cNvPr id="2" name="Tijdelijke aanduiding voor tekst 1"/>
          <p:cNvSpPr>
            <a:spLocks noGrp="1"/>
          </p:cNvSpPr>
          <p:nvPr>
            <p:ph type="body" sz="quarter" idx="12"/>
          </p:nvPr>
        </p:nvSpPr>
        <p:spPr/>
        <p:txBody>
          <a:bodyPr/>
          <a:lstStyle/>
          <a:p>
            <a:endParaRPr lang="nl-NL"/>
          </a:p>
        </p:txBody>
      </p:sp>
      <p:pic>
        <p:nvPicPr>
          <p:cNvPr id="7" name="Tijdelijke aanduiding voor afbeelding 4"/>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633" y="0"/>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868326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7"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3175"/>
            <a:ext cx="9144000" cy="343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06956" name="Group 44"/>
          <p:cNvGraphicFramePr>
            <a:graphicFrameLocks noGrp="1"/>
          </p:cNvGraphicFramePr>
          <p:nvPr/>
        </p:nvGraphicFramePr>
        <p:xfrm>
          <a:off x="228600" y="4248150"/>
          <a:ext cx="5280026" cy="2335213"/>
        </p:xfrm>
        <a:graphic>
          <a:graphicData uri="http://schemas.openxmlformats.org/drawingml/2006/table">
            <a:tbl>
              <a:tblPr/>
              <a:tblGrid>
                <a:gridCol w="1607096">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1224136">
                  <a:extLst>
                    <a:ext uri="{9D8B030D-6E8A-4147-A177-3AD203B41FA5}">
                      <a16:colId xmlns:a16="http://schemas.microsoft.com/office/drawing/2014/main" val="20002"/>
                    </a:ext>
                  </a:extLst>
                </a:gridCol>
                <a:gridCol w="1224658">
                  <a:extLst>
                    <a:ext uri="{9D8B030D-6E8A-4147-A177-3AD203B41FA5}">
                      <a16:colId xmlns:a16="http://schemas.microsoft.com/office/drawing/2014/main" val="20003"/>
                    </a:ext>
                  </a:extLst>
                </a:gridCol>
              </a:tblGrid>
              <a:tr h="36672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bg1"/>
                        </a:solidFill>
                        <a:effectLst/>
                        <a:latin typeface="Arial" charset="0"/>
                        <a:cs typeface="Arial" charset="0"/>
                      </a:endParaRP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1100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1550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2000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1100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1550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2000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4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100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119</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138</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325</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350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375</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301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(27/28)*</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(27/28)*</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(27/28)*</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49" marR="91449"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49" marR="91449"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93226" name="Rectangle 32"/>
          <p:cNvSpPr>
            <a:spLocks noGrp="1" noChangeArrowheads="1"/>
          </p:cNvSpPr>
          <p:nvPr>
            <p:ph type="title"/>
          </p:nvPr>
        </p:nvSpPr>
        <p:spPr>
          <a:xfrm>
            <a:off x="152400" y="3505200"/>
            <a:ext cx="8610600" cy="838200"/>
          </a:xfrm>
        </p:spPr>
        <p:txBody>
          <a:bodyPr/>
          <a:lstStyle/>
          <a:p>
            <a:pPr algn="l" eaLnBrk="1" hangingPunct="1"/>
            <a:r>
              <a:rPr lang="en-GB" altLang="nl-NL" smtClean="0">
                <a:solidFill>
                  <a:srgbClr val="0C3451"/>
                </a:solidFill>
              </a:rPr>
              <a:t>RO-M 1100 – 1550 – 2000 </a:t>
            </a:r>
          </a:p>
        </p:txBody>
      </p:sp>
      <p:sp>
        <p:nvSpPr>
          <p:cNvPr id="93227" name="AutoShape 35">
            <a:hlinkClick r:id="rId4" action="ppaction://hlinkfile" highlightClick="1"/>
          </p:cNvPr>
          <p:cNvSpPr>
            <a:spLocks noChangeArrowheads="1"/>
          </p:cNvSpPr>
          <p:nvPr/>
        </p:nvSpPr>
        <p:spPr bwMode="auto">
          <a:xfrm>
            <a:off x="6877050" y="3502025"/>
            <a:ext cx="1800225" cy="719138"/>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endParaRPr lang="nl-NL" altLang="nl-NL" sz="3200">
              <a:solidFill>
                <a:srgbClr val="000000"/>
              </a:solidFill>
            </a:endParaRPr>
          </a:p>
        </p:txBody>
      </p:sp>
      <p:sp>
        <p:nvSpPr>
          <p:cNvPr id="93228" name="TextBox 1"/>
          <p:cNvSpPr txBox="1">
            <a:spLocks noChangeArrowheads="1"/>
          </p:cNvSpPr>
          <p:nvPr/>
        </p:nvSpPr>
        <p:spPr bwMode="auto">
          <a:xfrm>
            <a:off x="2627313" y="6629400"/>
            <a:ext cx="295275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r" eaLnBrk="1" hangingPunct="1">
              <a:spcBef>
                <a:spcPct val="0"/>
              </a:spcBef>
              <a:buFontTx/>
              <a:buNone/>
            </a:pPr>
            <a:r>
              <a:rPr lang="nl-NL" altLang="nl-NL" sz="1000">
                <a:solidFill>
                  <a:srgbClr val="000000"/>
                </a:solidFill>
              </a:rPr>
              <a:t>*with optional set of vanes</a:t>
            </a:r>
          </a:p>
        </p:txBody>
      </p:sp>
      <p:sp>
        <p:nvSpPr>
          <p:cNvPr id="93229"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Tree>
  </p:cSld>
  <p:clrMapOvr>
    <a:masterClrMapping/>
  </p:clrMapOvr>
  <p:transition>
    <p:fade/>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Afbeelding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971550" y="1268413"/>
            <a:ext cx="7451725"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11" name="Tekstvak 3"/>
          <p:cNvSpPr txBox="1">
            <a:spLocks noChangeArrowheads="1"/>
          </p:cNvSpPr>
          <p:nvPr/>
        </p:nvSpPr>
        <p:spPr bwMode="auto">
          <a:xfrm>
            <a:off x="764025" y="2451741"/>
            <a:ext cx="266382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err="1">
                <a:solidFill>
                  <a:srgbClr val="000000"/>
                </a:solidFill>
              </a:rPr>
              <a:t>Hydraulic</a:t>
            </a:r>
            <a:r>
              <a:rPr lang="nl-NL" altLang="nl-NL" sz="1600" dirty="0">
                <a:solidFill>
                  <a:srgbClr val="000000"/>
                </a:solidFill>
              </a:rPr>
              <a:t> control</a:t>
            </a:r>
          </a:p>
        </p:txBody>
      </p:sp>
      <p:sp>
        <p:nvSpPr>
          <p:cNvPr id="94212" name="Tekstvak 4"/>
          <p:cNvSpPr txBox="1">
            <a:spLocks noChangeArrowheads="1"/>
          </p:cNvSpPr>
          <p:nvPr/>
        </p:nvSpPr>
        <p:spPr bwMode="auto">
          <a:xfrm>
            <a:off x="5447478" y="2111970"/>
            <a:ext cx="36004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a:solidFill>
                  <a:srgbClr val="000000"/>
                </a:solidFill>
              </a:rPr>
              <a:t>Three options of hopper </a:t>
            </a:r>
            <a:r>
              <a:rPr lang="nl-NL" altLang="nl-NL" sz="1600" dirty="0" err="1">
                <a:solidFill>
                  <a:srgbClr val="000000"/>
                </a:solidFill>
              </a:rPr>
              <a:t>capacity</a:t>
            </a:r>
            <a:endParaRPr lang="nl-NL" altLang="nl-NL" sz="1600" dirty="0">
              <a:solidFill>
                <a:srgbClr val="000000"/>
              </a:solidFill>
            </a:endParaRPr>
          </a:p>
          <a:p>
            <a:pPr algn="r" eaLnBrk="1" hangingPunct="1"/>
            <a:r>
              <a:rPr lang="nl-NL" altLang="nl-NL" sz="1600" dirty="0">
                <a:solidFill>
                  <a:srgbClr val="000000"/>
                </a:solidFill>
              </a:rPr>
              <a:t>1,100 – 1,550 – 2,000 </a:t>
            </a:r>
            <a:r>
              <a:rPr lang="nl-NL" altLang="nl-NL" sz="1600" dirty="0" err="1">
                <a:solidFill>
                  <a:srgbClr val="000000"/>
                </a:solidFill>
              </a:rPr>
              <a:t>litres</a:t>
            </a:r>
            <a:endParaRPr lang="nl-NL" altLang="nl-NL" sz="1600" dirty="0">
              <a:solidFill>
                <a:srgbClr val="000000"/>
              </a:solidFill>
            </a:endParaRPr>
          </a:p>
        </p:txBody>
      </p:sp>
      <p:sp>
        <p:nvSpPr>
          <p:cNvPr id="94213" name="Tekstvak 5"/>
          <p:cNvSpPr txBox="1">
            <a:spLocks noChangeArrowheads="1"/>
          </p:cNvSpPr>
          <p:nvPr/>
        </p:nvSpPr>
        <p:spPr bwMode="auto">
          <a:xfrm>
            <a:off x="176213" y="3509963"/>
            <a:ext cx="223361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Easy to assemble</a:t>
            </a:r>
          </a:p>
          <a:p>
            <a:pPr eaLnBrk="1" hangingPunct="1"/>
            <a:r>
              <a:rPr lang="nl-NL" altLang="nl-NL" sz="1600">
                <a:solidFill>
                  <a:srgbClr val="000000"/>
                </a:solidFill>
              </a:rPr>
              <a:t>aluminium hopper</a:t>
            </a:r>
          </a:p>
          <a:p>
            <a:pPr eaLnBrk="1" hangingPunct="1"/>
            <a:r>
              <a:rPr lang="nl-NL" altLang="nl-NL" sz="1600">
                <a:solidFill>
                  <a:srgbClr val="000000"/>
                </a:solidFill>
              </a:rPr>
              <a:t>extension</a:t>
            </a:r>
          </a:p>
        </p:txBody>
      </p:sp>
      <p:sp>
        <p:nvSpPr>
          <p:cNvPr id="94214" name="Tekstvak 6"/>
          <p:cNvSpPr txBox="1">
            <a:spLocks noChangeArrowheads="1"/>
          </p:cNvSpPr>
          <p:nvPr/>
        </p:nvSpPr>
        <p:spPr bwMode="auto">
          <a:xfrm>
            <a:off x="276225" y="5437188"/>
            <a:ext cx="37449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FlowPilot: for accurate setting and adjustment of applicaiton rates</a:t>
            </a:r>
          </a:p>
        </p:txBody>
      </p:sp>
      <p:sp>
        <p:nvSpPr>
          <p:cNvPr id="94215" name="Tekstvak 7"/>
          <p:cNvSpPr txBox="1">
            <a:spLocks noChangeArrowheads="1"/>
          </p:cNvSpPr>
          <p:nvPr/>
        </p:nvSpPr>
        <p:spPr bwMode="auto">
          <a:xfrm>
            <a:off x="5795963" y="5003800"/>
            <a:ext cx="2519362"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err="1">
                <a:solidFill>
                  <a:srgbClr val="000000"/>
                </a:solidFill>
              </a:rPr>
              <a:t>RotaFlow</a:t>
            </a:r>
            <a:r>
              <a:rPr lang="nl-NL" altLang="nl-NL" sz="1600" dirty="0">
                <a:solidFill>
                  <a:srgbClr val="000000"/>
                </a:solidFill>
              </a:rPr>
              <a:t> system </a:t>
            </a:r>
            <a:r>
              <a:rPr lang="nl-NL" altLang="nl-NL" sz="1600" dirty="0" err="1">
                <a:solidFill>
                  <a:srgbClr val="000000"/>
                </a:solidFill>
              </a:rPr>
              <a:t>with</a:t>
            </a:r>
            <a:r>
              <a:rPr lang="nl-NL" altLang="nl-NL" sz="1600" dirty="0">
                <a:solidFill>
                  <a:srgbClr val="000000"/>
                </a:solidFill>
              </a:rPr>
              <a:t> 8 </a:t>
            </a:r>
            <a:r>
              <a:rPr lang="nl-NL" altLang="nl-NL" sz="1600" dirty="0" err="1">
                <a:solidFill>
                  <a:srgbClr val="000000"/>
                </a:solidFill>
              </a:rPr>
              <a:t>vanes</a:t>
            </a:r>
            <a:r>
              <a:rPr lang="nl-NL" altLang="nl-NL" sz="1600" dirty="0">
                <a:solidFill>
                  <a:srgbClr val="000000"/>
                </a:solidFill>
              </a:rPr>
              <a:t> per disc</a:t>
            </a:r>
          </a:p>
        </p:txBody>
      </p:sp>
      <p:sp>
        <p:nvSpPr>
          <p:cNvPr id="94216" name="Tekstvak 8"/>
          <p:cNvSpPr txBox="1">
            <a:spLocks noChangeArrowheads="1"/>
          </p:cNvSpPr>
          <p:nvPr/>
        </p:nvSpPr>
        <p:spPr bwMode="auto">
          <a:xfrm>
            <a:off x="3347864" y="679784"/>
            <a:ext cx="214360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a:solidFill>
                  <a:srgbClr val="000000"/>
                </a:solidFill>
              </a:rPr>
              <a:t>Set </a:t>
            </a:r>
            <a:r>
              <a:rPr lang="nl-NL" altLang="nl-NL" sz="1600" dirty="0" err="1">
                <a:solidFill>
                  <a:srgbClr val="000000"/>
                </a:solidFill>
              </a:rPr>
              <a:t>the</a:t>
            </a:r>
            <a:r>
              <a:rPr lang="nl-NL" altLang="nl-NL" sz="1600" dirty="0">
                <a:solidFill>
                  <a:srgbClr val="000000"/>
                </a:solidFill>
              </a:rPr>
              <a:t> right </a:t>
            </a:r>
            <a:r>
              <a:rPr lang="nl-NL" altLang="nl-NL" sz="1600" dirty="0" err="1">
                <a:solidFill>
                  <a:srgbClr val="000000"/>
                </a:solidFill>
              </a:rPr>
              <a:t>application</a:t>
            </a:r>
            <a:r>
              <a:rPr lang="nl-NL" altLang="nl-NL" sz="1600" dirty="0">
                <a:solidFill>
                  <a:srgbClr val="000000"/>
                </a:solidFill>
              </a:rPr>
              <a:t> </a:t>
            </a:r>
            <a:r>
              <a:rPr lang="nl-NL" altLang="nl-NL" sz="1600" dirty="0" err="1">
                <a:solidFill>
                  <a:srgbClr val="000000"/>
                </a:solidFill>
              </a:rPr>
              <a:t>rate</a:t>
            </a:r>
            <a:r>
              <a:rPr lang="nl-NL" altLang="nl-NL" sz="1600" dirty="0">
                <a:solidFill>
                  <a:srgbClr val="000000"/>
                </a:solidFill>
              </a:rPr>
              <a:t> </a:t>
            </a:r>
            <a:r>
              <a:rPr lang="nl-NL" altLang="nl-NL" sz="1600" dirty="0" err="1">
                <a:solidFill>
                  <a:srgbClr val="000000"/>
                </a:solidFill>
              </a:rPr>
              <a:t>and</a:t>
            </a:r>
            <a:r>
              <a:rPr lang="nl-NL" altLang="nl-NL" sz="1600" dirty="0">
                <a:solidFill>
                  <a:srgbClr val="000000"/>
                </a:solidFill>
              </a:rPr>
              <a:t> </a:t>
            </a:r>
            <a:r>
              <a:rPr lang="nl-NL" altLang="nl-NL" sz="1600" dirty="0" err="1">
                <a:solidFill>
                  <a:srgbClr val="000000"/>
                </a:solidFill>
              </a:rPr>
              <a:t>increase</a:t>
            </a:r>
            <a:r>
              <a:rPr lang="nl-NL" altLang="nl-NL" sz="1600" dirty="0">
                <a:solidFill>
                  <a:srgbClr val="000000"/>
                </a:solidFill>
              </a:rPr>
              <a:t> or </a:t>
            </a:r>
            <a:r>
              <a:rPr lang="nl-NL" altLang="nl-NL" sz="1600" dirty="0" err="1">
                <a:solidFill>
                  <a:srgbClr val="000000"/>
                </a:solidFill>
              </a:rPr>
              <a:t>decrease</a:t>
            </a:r>
            <a:r>
              <a:rPr lang="nl-NL" altLang="nl-NL" sz="1600" dirty="0">
                <a:solidFill>
                  <a:srgbClr val="000000"/>
                </a:solidFill>
              </a:rPr>
              <a:t> </a:t>
            </a:r>
            <a:r>
              <a:rPr lang="nl-NL" altLang="nl-NL" sz="1600" dirty="0" err="1">
                <a:solidFill>
                  <a:srgbClr val="000000"/>
                </a:solidFill>
              </a:rPr>
              <a:t>the</a:t>
            </a:r>
            <a:r>
              <a:rPr lang="nl-NL" altLang="nl-NL" sz="1600" dirty="0">
                <a:solidFill>
                  <a:srgbClr val="000000"/>
                </a:solidFill>
              </a:rPr>
              <a:t> </a:t>
            </a:r>
            <a:r>
              <a:rPr lang="nl-NL" altLang="nl-NL" sz="1600" dirty="0" err="1">
                <a:solidFill>
                  <a:srgbClr val="000000"/>
                </a:solidFill>
              </a:rPr>
              <a:t>application</a:t>
            </a:r>
            <a:r>
              <a:rPr lang="nl-NL" altLang="nl-NL" sz="1600" dirty="0">
                <a:solidFill>
                  <a:srgbClr val="000000"/>
                </a:solidFill>
              </a:rPr>
              <a:t> on </a:t>
            </a:r>
            <a:r>
              <a:rPr lang="nl-NL" altLang="nl-NL" sz="1600" dirty="0" err="1">
                <a:solidFill>
                  <a:srgbClr val="000000"/>
                </a:solidFill>
              </a:rPr>
              <a:t>the</a:t>
            </a:r>
            <a:r>
              <a:rPr lang="nl-NL" altLang="nl-NL" sz="1600" dirty="0">
                <a:solidFill>
                  <a:srgbClr val="000000"/>
                </a:solidFill>
              </a:rPr>
              <a:t> </a:t>
            </a:r>
            <a:r>
              <a:rPr lang="nl-NL" altLang="nl-NL" sz="1600" dirty="0" smtClean="0">
                <a:solidFill>
                  <a:srgbClr val="000000"/>
                </a:solidFill>
              </a:rPr>
              <a:t>move</a:t>
            </a:r>
            <a:endParaRPr lang="nl-NL" altLang="nl-NL" sz="1600" dirty="0">
              <a:solidFill>
                <a:srgbClr val="000000"/>
              </a:solidFill>
            </a:endParaRPr>
          </a:p>
        </p:txBody>
      </p:sp>
      <p:sp>
        <p:nvSpPr>
          <p:cNvPr id="94217" name="Tekstvak 20"/>
          <p:cNvSpPr txBox="1">
            <a:spLocks noChangeArrowheads="1"/>
          </p:cNvSpPr>
          <p:nvPr/>
        </p:nvSpPr>
        <p:spPr bwMode="auto">
          <a:xfrm>
            <a:off x="4310062" y="5620544"/>
            <a:ext cx="45370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solidFill>
                  <a:srgbClr val="000000"/>
                </a:solidFill>
              </a:rPr>
              <a:t>Both </a:t>
            </a:r>
            <a:r>
              <a:rPr lang="nl-NL" altLang="nl-NL" sz="1600" dirty="0" err="1">
                <a:solidFill>
                  <a:srgbClr val="000000"/>
                </a:solidFill>
              </a:rPr>
              <a:t>spreading</a:t>
            </a:r>
            <a:r>
              <a:rPr lang="nl-NL" altLang="nl-NL" sz="1600" dirty="0">
                <a:solidFill>
                  <a:srgbClr val="000000"/>
                </a:solidFill>
              </a:rPr>
              <a:t> discs </a:t>
            </a:r>
            <a:r>
              <a:rPr lang="nl-NL" altLang="nl-NL" sz="1600" dirty="0" err="1">
                <a:solidFill>
                  <a:srgbClr val="000000"/>
                </a:solidFill>
              </a:rPr>
              <a:t>can</a:t>
            </a:r>
            <a:r>
              <a:rPr lang="nl-NL" altLang="nl-NL" sz="1600" dirty="0">
                <a:solidFill>
                  <a:srgbClr val="000000"/>
                </a:solidFill>
              </a:rPr>
              <a:t> </a:t>
            </a:r>
            <a:r>
              <a:rPr lang="nl-NL" altLang="nl-NL" sz="1600" dirty="0" err="1">
                <a:solidFill>
                  <a:srgbClr val="000000"/>
                </a:solidFill>
              </a:rPr>
              <a:t>be</a:t>
            </a:r>
            <a:r>
              <a:rPr lang="nl-NL" altLang="nl-NL" sz="1600" dirty="0">
                <a:solidFill>
                  <a:srgbClr val="000000"/>
                </a:solidFill>
              </a:rPr>
              <a:t> </a:t>
            </a:r>
            <a:r>
              <a:rPr lang="nl-NL" altLang="nl-NL" sz="1600" dirty="0" err="1">
                <a:solidFill>
                  <a:srgbClr val="000000"/>
                </a:solidFill>
              </a:rPr>
              <a:t>shut</a:t>
            </a:r>
            <a:r>
              <a:rPr lang="nl-NL" altLang="nl-NL" sz="1600" dirty="0">
                <a:solidFill>
                  <a:srgbClr val="000000"/>
                </a:solidFill>
              </a:rPr>
              <a:t> off </a:t>
            </a:r>
          </a:p>
          <a:p>
            <a:pPr eaLnBrk="1" hangingPunct="1"/>
            <a:r>
              <a:rPr lang="nl-NL" altLang="nl-NL" sz="1600" dirty="0" err="1">
                <a:solidFill>
                  <a:srgbClr val="000000"/>
                </a:solidFill>
              </a:rPr>
              <a:t>independently</a:t>
            </a:r>
            <a:r>
              <a:rPr lang="nl-NL" altLang="nl-NL" sz="1600" dirty="0">
                <a:solidFill>
                  <a:srgbClr val="000000"/>
                </a:solidFill>
              </a:rPr>
              <a:t> </a:t>
            </a:r>
            <a:r>
              <a:rPr lang="nl-NL" altLang="nl-NL" sz="1600" dirty="0" err="1">
                <a:solidFill>
                  <a:srgbClr val="000000"/>
                </a:solidFill>
              </a:rPr>
              <a:t>to</a:t>
            </a:r>
            <a:r>
              <a:rPr lang="nl-NL" altLang="nl-NL" sz="1600" dirty="0">
                <a:solidFill>
                  <a:srgbClr val="000000"/>
                </a:solidFill>
              </a:rPr>
              <a:t> spread half </a:t>
            </a:r>
            <a:r>
              <a:rPr lang="nl-NL" altLang="nl-NL" sz="1600" dirty="0" err="1">
                <a:solidFill>
                  <a:srgbClr val="000000"/>
                </a:solidFill>
              </a:rPr>
              <a:t>the</a:t>
            </a:r>
            <a:r>
              <a:rPr lang="nl-NL" altLang="nl-NL" sz="1600" dirty="0">
                <a:solidFill>
                  <a:srgbClr val="000000"/>
                </a:solidFill>
              </a:rPr>
              <a:t> </a:t>
            </a:r>
            <a:r>
              <a:rPr lang="nl-NL" altLang="nl-NL" sz="1600" dirty="0" err="1">
                <a:solidFill>
                  <a:srgbClr val="000000"/>
                </a:solidFill>
              </a:rPr>
              <a:t>working</a:t>
            </a:r>
            <a:r>
              <a:rPr lang="nl-NL" altLang="nl-NL" sz="1600" dirty="0">
                <a:solidFill>
                  <a:srgbClr val="000000"/>
                </a:solidFill>
              </a:rPr>
              <a:t> </a:t>
            </a:r>
            <a:r>
              <a:rPr lang="nl-NL" altLang="nl-NL" sz="1600" dirty="0" err="1">
                <a:solidFill>
                  <a:srgbClr val="000000"/>
                </a:solidFill>
              </a:rPr>
              <a:t>width</a:t>
            </a:r>
            <a:endParaRPr lang="nl-NL" altLang="nl-NL" sz="1600" dirty="0">
              <a:solidFill>
                <a:srgbClr val="000000"/>
              </a:solidFill>
            </a:endParaRPr>
          </a:p>
        </p:txBody>
      </p:sp>
      <p:sp>
        <p:nvSpPr>
          <p:cNvPr id="94218" name="Tekstvak 22"/>
          <p:cNvSpPr txBox="1">
            <a:spLocks noChangeArrowheads="1"/>
          </p:cNvSpPr>
          <p:nvPr/>
        </p:nvSpPr>
        <p:spPr bwMode="auto">
          <a:xfrm>
            <a:off x="6892583" y="3785766"/>
            <a:ext cx="190937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solidFill>
                  <a:srgbClr val="000000"/>
                </a:solidFill>
              </a:rPr>
              <a:t>Electric actuator </a:t>
            </a:r>
            <a:r>
              <a:rPr lang="nl-NL" altLang="nl-NL" sz="1600" dirty="0" err="1">
                <a:solidFill>
                  <a:srgbClr val="000000"/>
                </a:solidFill>
              </a:rPr>
              <a:t>to</a:t>
            </a:r>
            <a:r>
              <a:rPr lang="nl-NL" altLang="nl-NL" sz="1600" dirty="0">
                <a:solidFill>
                  <a:srgbClr val="000000"/>
                </a:solidFill>
              </a:rPr>
              <a:t> control </a:t>
            </a:r>
            <a:r>
              <a:rPr lang="nl-NL" altLang="nl-NL" sz="1600" dirty="0" err="1">
                <a:solidFill>
                  <a:srgbClr val="000000"/>
                </a:solidFill>
              </a:rPr>
              <a:t>the</a:t>
            </a:r>
            <a:r>
              <a:rPr lang="nl-NL" altLang="nl-NL" sz="1600" dirty="0">
                <a:solidFill>
                  <a:srgbClr val="000000"/>
                </a:solidFill>
              </a:rPr>
              <a:t> </a:t>
            </a:r>
            <a:r>
              <a:rPr lang="nl-NL" altLang="nl-NL" sz="1600" dirty="0" err="1">
                <a:solidFill>
                  <a:srgbClr val="000000"/>
                </a:solidFill>
              </a:rPr>
              <a:t>application</a:t>
            </a:r>
            <a:r>
              <a:rPr lang="nl-NL" altLang="nl-NL" sz="1600" dirty="0">
                <a:solidFill>
                  <a:srgbClr val="000000"/>
                </a:solidFill>
              </a:rPr>
              <a:t> </a:t>
            </a:r>
            <a:r>
              <a:rPr lang="nl-NL" altLang="nl-NL" sz="1600" dirty="0" err="1">
                <a:solidFill>
                  <a:srgbClr val="000000"/>
                </a:solidFill>
              </a:rPr>
              <a:t>rate</a:t>
            </a:r>
            <a:endParaRPr lang="nl-NL" altLang="nl-NL" sz="1600" dirty="0">
              <a:solidFill>
                <a:srgbClr val="000000"/>
              </a:solidFill>
            </a:endParaRPr>
          </a:p>
        </p:txBody>
      </p:sp>
      <p:sp>
        <p:nvSpPr>
          <p:cNvPr id="23" name="Ellipse 37"/>
          <p:cNvSpPr/>
          <p:nvPr/>
        </p:nvSpPr>
        <p:spPr>
          <a:xfrm>
            <a:off x="5491472" y="4777850"/>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4" name="Ellipse 37"/>
          <p:cNvSpPr/>
          <p:nvPr/>
        </p:nvSpPr>
        <p:spPr>
          <a:xfrm>
            <a:off x="2419018" y="2397107"/>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5" name="Ellipse 37"/>
          <p:cNvSpPr/>
          <p:nvPr/>
        </p:nvSpPr>
        <p:spPr>
          <a:xfrm>
            <a:off x="1979612" y="3562063"/>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6" name="Ellipse 37"/>
          <p:cNvSpPr/>
          <p:nvPr/>
        </p:nvSpPr>
        <p:spPr>
          <a:xfrm>
            <a:off x="2770342" y="4807382"/>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7" name="Ellipse 37"/>
          <p:cNvSpPr/>
          <p:nvPr/>
        </p:nvSpPr>
        <p:spPr>
          <a:xfrm>
            <a:off x="4221193" y="5047334"/>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8" name="Ellipse 37"/>
          <p:cNvSpPr/>
          <p:nvPr/>
        </p:nvSpPr>
        <p:spPr>
          <a:xfrm>
            <a:off x="6408996" y="411652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9" name="Ellipse 37"/>
          <p:cNvSpPr/>
          <p:nvPr/>
        </p:nvSpPr>
        <p:spPr>
          <a:xfrm>
            <a:off x="6552641" y="2651125"/>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30" name="Ellipse 37"/>
          <p:cNvSpPr/>
          <p:nvPr/>
        </p:nvSpPr>
        <p:spPr>
          <a:xfrm>
            <a:off x="4989001" y="208405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Tree>
  </p:cSld>
  <p:clrMapOvr>
    <a:masterClrMapping/>
  </p:clrMapOvr>
  <p:transition spd="slow"/>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jdelijke aanduiding voor tekst 4"/>
          <p:cNvSpPr>
            <a:spLocks noGrp="1"/>
          </p:cNvSpPr>
          <p:nvPr>
            <p:ph type="body" sz="quarter" idx="10"/>
          </p:nvPr>
        </p:nvSpPr>
        <p:spPr/>
        <p:txBody>
          <a:bodyPr/>
          <a:lstStyle/>
          <a:p>
            <a:pPr marL="0" indent="0" eaLnBrk="1" hangingPunct="1">
              <a:defRPr/>
            </a:pPr>
            <a:r>
              <a:rPr lang="nl-NL" altLang="nl-NL" dirty="0" err="1"/>
              <a:t>RotaFlow</a:t>
            </a:r>
            <a:r>
              <a:rPr lang="nl-NL" altLang="nl-NL" dirty="0"/>
              <a:t> RO-M</a:t>
            </a:r>
            <a:endParaRPr lang="en-US" altLang="nl-NL" dirty="0"/>
          </a:p>
          <a:p>
            <a:pPr marL="0" indent="0" eaLnBrk="1" hangingPunct="1">
              <a:defRPr/>
            </a:pPr>
            <a:endParaRPr lang="nl-NL" dirty="0"/>
          </a:p>
        </p:txBody>
      </p:sp>
      <p:sp>
        <p:nvSpPr>
          <p:cNvPr id="16" name="Rectangle 3"/>
          <p:cNvSpPr txBox="1">
            <a:spLocks noChangeArrowheads="1"/>
          </p:cNvSpPr>
          <p:nvPr/>
        </p:nvSpPr>
        <p:spPr>
          <a:xfrm>
            <a:off x="468313" y="1962150"/>
            <a:ext cx="4824412"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buFontTx/>
              <a:buNone/>
              <a:defRPr/>
            </a:pPr>
            <a:r>
              <a:rPr lang="en-US" altLang="nl-NL" b="1" dirty="0" smtClean="0">
                <a:solidFill>
                  <a:srgbClr val="000000"/>
                </a:solidFill>
              </a:rPr>
              <a:t>Standard features</a:t>
            </a:r>
          </a:p>
          <a:p>
            <a:pPr>
              <a:buFont typeface="Arial" panose="020B0604020202020204" pitchFamily="34" charset="0"/>
              <a:buChar char="•"/>
              <a:defRPr/>
            </a:pPr>
            <a:r>
              <a:rPr lang="en-US" altLang="nl-NL" dirty="0" smtClean="0">
                <a:solidFill>
                  <a:srgbClr val="000000"/>
                </a:solidFill>
              </a:rPr>
              <a:t>Fine application kit</a:t>
            </a:r>
          </a:p>
          <a:p>
            <a:pPr>
              <a:buFont typeface="Arial" panose="020B0604020202020204" pitchFamily="34" charset="0"/>
              <a:buChar char="•"/>
              <a:defRPr/>
            </a:pPr>
            <a:r>
              <a:rPr lang="en-US" altLang="nl-NL" dirty="0" smtClean="0">
                <a:solidFill>
                  <a:srgbClr val="000000"/>
                </a:solidFill>
              </a:rPr>
              <a:t>Overload clutch</a:t>
            </a:r>
          </a:p>
          <a:p>
            <a:pPr>
              <a:buFont typeface="Arial" panose="020B0604020202020204" pitchFamily="34" charset="0"/>
              <a:buChar char="•"/>
              <a:defRPr/>
            </a:pPr>
            <a:r>
              <a:rPr lang="en-US" altLang="nl-NL" dirty="0" smtClean="0">
                <a:solidFill>
                  <a:srgbClr val="000000"/>
                </a:solidFill>
              </a:rPr>
              <a:t>Stainless steel hose connections</a:t>
            </a:r>
          </a:p>
          <a:p>
            <a:pPr>
              <a:buFont typeface="Arial" panose="020B0604020202020204" pitchFamily="34" charset="0"/>
              <a:buChar char="•"/>
              <a:defRPr/>
            </a:pPr>
            <a:r>
              <a:rPr lang="en-US" altLang="nl-NL" dirty="0" smtClean="0">
                <a:solidFill>
                  <a:srgbClr val="000000"/>
                </a:solidFill>
              </a:rPr>
              <a:t>2 Delta shaped heavy duty grids</a:t>
            </a:r>
          </a:p>
          <a:p>
            <a:pPr>
              <a:buFont typeface="Arial" panose="020B0604020202020204" pitchFamily="34" charset="0"/>
              <a:buChar char="•"/>
              <a:defRPr/>
            </a:pPr>
            <a:r>
              <a:rPr lang="nl-NL" altLang="nl-NL" dirty="0">
                <a:solidFill>
                  <a:srgbClr val="000000"/>
                </a:solidFill>
              </a:rPr>
              <a:t>Tool </a:t>
            </a:r>
            <a:r>
              <a:rPr lang="nl-NL" altLang="nl-NL" dirty="0" err="1">
                <a:solidFill>
                  <a:srgbClr val="000000"/>
                </a:solidFill>
              </a:rPr>
              <a:t>to</a:t>
            </a:r>
            <a:r>
              <a:rPr lang="nl-NL" altLang="nl-NL" dirty="0">
                <a:solidFill>
                  <a:srgbClr val="000000"/>
                </a:solidFill>
              </a:rPr>
              <a:t> open </a:t>
            </a:r>
            <a:r>
              <a:rPr lang="nl-NL" altLang="nl-NL" dirty="0" err="1">
                <a:solidFill>
                  <a:srgbClr val="000000"/>
                </a:solidFill>
              </a:rPr>
              <a:t>the</a:t>
            </a:r>
            <a:r>
              <a:rPr lang="nl-NL" altLang="nl-NL" dirty="0">
                <a:solidFill>
                  <a:srgbClr val="000000"/>
                </a:solidFill>
              </a:rPr>
              <a:t> </a:t>
            </a:r>
            <a:r>
              <a:rPr lang="nl-NL" altLang="nl-NL" dirty="0" err="1">
                <a:solidFill>
                  <a:srgbClr val="000000"/>
                </a:solidFill>
              </a:rPr>
              <a:t>sieves</a:t>
            </a:r>
            <a:endParaRPr lang="nl-NL" altLang="nl-NL" dirty="0">
              <a:solidFill>
                <a:srgbClr val="000000"/>
              </a:solidFill>
            </a:endParaRPr>
          </a:p>
          <a:p>
            <a:pPr>
              <a:buFont typeface="Arial" panose="020B0604020202020204" pitchFamily="34" charset="0"/>
              <a:buChar char="•"/>
              <a:defRPr/>
            </a:pPr>
            <a:r>
              <a:rPr lang="en-US" altLang="nl-NL" dirty="0" smtClean="0">
                <a:solidFill>
                  <a:srgbClr val="000000"/>
                </a:solidFill>
              </a:rPr>
              <a:t>Grading box to test the </a:t>
            </a:r>
            <a:r>
              <a:rPr lang="en-US" altLang="nl-NL" dirty="0" err="1" smtClean="0">
                <a:solidFill>
                  <a:srgbClr val="000000"/>
                </a:solidFill>
              </a:rPr>
              <a:t>fertiliser</a:t>
            </a:r>
            <a:r>
              <a:rPr lang="en-US" altLang="nl-NL" dirty="0" smtClean="0">
                <a:solidFill>
                  <a:srgbClr val="000000"/>
                </a:solidFill>
              </a:rPr>
              <a:t> quality</a:t>
            </a:r>
          </a:p>
          <a:p>
            <a:pPr>
              <a:buFont typeface="Arial" panose="020B0604020202020204" pitchFamily="34" charset="0"/>
              <a:buChar char="•"/>
              <a:defRPr/>
            </a:pPr>
            <a:r>
              <a:rPr lang="nl-NL" altLang="nl-NL" dirty="0" err="1" smtClean="0">
                <a:solidFill>
                  <a:srgbClr val="000000"/>
                </a:solidFill>
              </a:rPr>
              <a:t>Four</a:t>
            </a:r>
            <a:r>
              <a:rPr lang="nl-NL" altLang="nl-NL" dirty="0" smtClean="0">
                <a:solidFill>
                  <a:srgbClr val="000000"/>
                </a:solidFill>
              </a:rPr>
              <a:t> hopper </a:t>
            </a:r>
            <a:r>
              <a:rPr lang="nl-NL" altLang="nl-NL" dirty="0" err="1" smtClean="0">
                <a:solidFill>
                  <a:srgbClr val="000000"/>
                </a:solidFill>
              </a:rPr>
              <a:t>windows</a:t>
            </a:r>
            <a:endParaRPr lang="nl-NL" altLang="nl-NL" dirty="0" smtClean="0">
              <a:solidFill>
                <a:srgbClr val="000000"/>
              </a:solidFill>
            </a:endParaRPr>
          </a:p>
          <a:p>
            <a:pPr>
              <a:buFont typeface="Arial" panose="020B0604020202020204" pitchFamily="34" charset="0"/>
              <a:buChar char="•"/>
              <a:defRPr/>
            </a:pPr>
            <a:r>
              <a:rPr lang="en-US" altLang="nl-NL" dirty="0" smtClean="0">
                <a:solidFill>
                  <a:srgbClr val="000000"/>
                </a:solidFill>
              </a:rPr>
              <a:t>All vanes for 10-24 m </a:t>
            </a:r>
          </a:p>
          <a:p>
            <a:pPr>
              <a:buFont typeface="Arial" panose="020B0604020202020204" pitchFamily="34" charset="0"/>
              <a:buChar char="•"/>
              <a:defRPr/>
            </a:pPr>
            <a:r>
              <a:rPr lang="nl-NL" altLang="nl-NL" dirty="0" err="1" smtClean="0">
                <a:solidFill>
                  <a:srgbClr val="000000"/>
                </a:solidFill>
              </a:rPr>
              <a:t>With</a:t>
            </a:r>
            <a:r>
              <a:rPr lang="nl-NL" altLang="nl-NL" dirty="0" smtClean="0">
                <a:solidFill>
                  <a:srgbClr val="000000"/>
                </a:solidFill>
              </a:rPr>
              <a:t> </a:t>
            </a:r>
            <a:r>
              <a:rPr lang="nl-NL" altLang="nl-NL" dirty="0" err="1" smtClean="0">
                <a:solidFill>
                  <a:srgbClr val="000000"/>
                </a:solidFill>
              </a:rPr>
              <a:t>longer</a:t>
            </a:r>
            <a:r>
              <a:rPr lang="nl-NL" altLang="nl-NL" dirty="0" smtClean="0">
                <a:solidFill>
                  <a:srgbClr val="000000"/>
                </a:solidFill>
              </a:rPr>
              <a:t> </a:t>
            </a:r>
            <a:r>
              <a:rPr lang="nl-NL" altLang="nl-NL" dirty="0" err="1" smtClean="0">
                <a:solidFill>
                  <a:srgbClr val="000000"/>
                </a:solidFill>
              </a:rPr>
              <a:t>vanes</a:t>
            </a:r>
            <a:r>
              <a:rPr lang="nl-NL" altLang="nl-NL" dirty="0" smtClean="0">
                <a:solidFill>
                  <a:srgbClr val="000000"/>
                </a:solidFill>
              </a:rPr>
              <a:t> 28m </a:t>
            </a:r>
            <a:r>
              <a:rPr lang="nl-NL" altLang="nl-NL" dirty="0" err="1" smtClean="0">
                <a:solidFill>
                  <a:srgbClr val="000000"/>
                </a:solidFill>
              </a:rPr>
              <a:t>working</a:t>
            </a:r>
            <a:r>
              <a:rPr lang="nl-NL" altLang="nl-NL" dirty="0" smtClean="0">
                <a:solidFill>
                  <a:srgbClr val="000000"/>
                </a:solidFill>
              </a:rPr>
              <a:t> </a:t>
            </a:r>
            <a:r>
              <a:rPr lang="nl-NL" altLang="nl-NL" dirty="0" err="1" smtClean="0">
                <a:solidFill>
                  <a:srgbClr val="000000"/>
                </a:solidFill>
              </a:rPr>
              <a:t>width</a:t>
            </a:r>
            <a:r>
              <a:rPr lang="nl-NL" altLang="nl-NL" dirty="0" smtClean="0">
                <a:solidFill>
                  <a:srgbClr val="000000"/>
                </a:solidFill>
              </a:rPr>
              <a:t> is </a:t>
            </a:r>
            <a:r>
              <a:rPr lang="nl-NL" altLang="nl-NL" dirty="0" err="1" smtClean="0">
                <a:solidFill>
                  <a:srgbClr val="000000"/>
                </a:solidFill>
              </a:rPr>
              <a:t>possible</a:t>
            </a:r>
            <a:endParaRPr lang="nl-NL" altLang="nl-NL" dirty="0" smtClean="0">
              <a:solidFill>
                <a:srgbClr val="000000"/>
              </a:solidFill>
            </a:endParaRPr>
          </a:p>
          <a:p>
            <a:pPr>
              <a:buFont typeface="Arial" panose="020B0604020202020204" pitchFamily="34" charset="0"/>
              <a:buChar char="•"/>
              <a:defRPr/>
            </a:pPr>
            <a:endParaRPr lang="en-US" altLang="nl-NL" dirty="0" smtClean="0">
              <a:solidFill>
                <a:srgbClr val="000000"/>
              </a:solidFill>
            </a:endParaRPr>
          </a:p>
        </p:txBody>
      </p:sp>
      <p:pic>
        <p:nvPicPr>
          <p:cNvPr id="95236"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43438" y="981075"/>
            <a:ext cx="4416425" cy="346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7" name="Picture 5"/>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995863" y="3883025"/>
            <a:ext cx="4127500" cy="2208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5238" name="Ovaal 6"/>
          <p:cNvSpPr>
            <a:spLocks noChangeArrowheads="1"/>
          </p:cNvSpPr>
          <p:nvPr/>
        </p:nvSpPr>
        <p:spPr bwMode="auto">
          <a:xfrm rot="1583469">
            <a:off x="5905500" y="4551363"/>
            <a:ext cx="936625" cy="431800"/>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95239" name="Ovaal 7"/>
          <p:cNvSpPr>
            <a:spLocks noChangeArrowheads="1"/>
          </p:cNvSpPr>
          <p:nvPr/>
        </p:nvSpPr>
        <p:spPr bwMode="auto">
          <a:xfrm rot="2118039">
            <a:off x="4978400" y="3894138"/>
            <a:ext cx="868363" cy="471487"/>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95240" name="Ovaal 8"/>
          <p:cNvSpPr>
            <a:spLocks noChangeArrowheads="1"/>
          </p:cNvSpPr>
          <p:nvPr/>
        </p:nvSpPr>
        <p:spPr bwMode="auto">
          <a:xfrm rot="-1963332">
            <a:off x="8007350" y="4606925"/>
            <a:ext cx="936625" cy="431800"/>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95241" name="Ovaal 9"/>
          <p:cNvSpPr>
            <a:spLocks noChangeArrowheads="1"/>
          </p:cNvSpPr>
          <p:nvPr/>
        </p:nvSpPr>
        <p:spPr bwMode="auto">
          <a:xfrm rot="-1428762">
            <a:off x="7140575" y="5297488"/>
            <a:ext cx="917575" cy="508000"/>
          </a:xfrm>
          <a:prstGeom prst="ellipse">
            <a:avLst/>
          </a:prstGeom>
          <a:noFill/>
          <a:ln w="31750" algn="ctr">
            <a:solidFill>
              <a:srgbClr val="0C3451"/>
            </a:solidFill>
            <a:round/>
            <a:headEnd/>
            <a:tailEnd type="oval" w="med" len="me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Tree>
  </p:cSld>
  <p:clrMapOvr>
    <a:masterClrMapping/>
  </p:clrMapOvr>
  <p:transition spd="slow"/>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RO-M </a:t>
            </a:r>
            <a:r>
              <a:rPr lang="nl-NL" altLang="nl-NL" dirty="0" err="1"/>
              <a:t>Hydraulic</a:t>
            </a:r>
            <a:r>
              <a:rPr lang="nl-NL" altLang="nl-NL" dirty="0"/>
              <a:t> </a:t>
            </a:r>
            <a:r>
              <a:rPr lang="nl-NL" altLang="nl-NL" dirty="0" err="1"/>
              <a:t>Operated</a:t>
            </a:r>
            <a:endParaRPr lang="nl-NL" dirty="0"/>
          </a:p>
        </p:txBody>
      </p:sp>
      <p:sp>
        <p:nvSpPr>
          <p:cNvPr id="97283" name="Rectangle 25"/>
          <p:cNvSpPr>
            <a:spLocks noChangeArrowheads="1"/>
          </p:cNvSpPr>
          <p:nvPr/>
        </p:nvSpPr>
        <p:spPr bwMode="auto">
          <a:xfrm>
            <a:off x="6937375" y="3368675"/>
            <a:ext cx="957263" cy="671513"/>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nl-NL" altLang="nl-NL" sz="1400" b="1">
                <a:solidFill>
                  <a:srgbClr val="000000"/>
                </a:solidFill>
              </a:rPr>
              <a:t>RO-M</a:t>
            </a:r>
            <a:endParaRPr lang="en-US" altLang="nl-NL" sz="1400" b="1">
              <a:solidFill>
                <a:srgbClr val="000000"/>
              </a:solidFill>
            </a:endParaRPr>
          </a:p>
        </p:txBody>
      </p:sp>
      <p:pic>
        <p:nvPicPr>
          <p:cNvPr id="97284" name="Picture 36" descr="Vic_RotaflowRO_04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4188" y="4854575"/>
            <a:ext cx="2087562" cy="139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5" name="Text Box 40"/>
          <p:cNvSpPr txBox="1">
            <a:spLocks noChangeArrowheads="1"/>
          </p:cNvSpPr>
          <p:nvPr/>
        </p:nvSpPr>
        <p:spPr bwMode="auto">
          <a:xfrm>
            <a:off x="2554931" y="1844675"/>
            <a:ext cx="4260946" cy="1381125"/>
          </a:xfrm>
          <a:prstGeom prst="rect">
            <a:avLst/>
          </a:prstGeom>
          <a:solidFill>
            <a:schemeClr val="bg1"/>
          </a:solidFill>
          <a:ln w="9525">
            <a:solidFill>
              <a:srgbClr val="0C345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buFont typeface="Arial" panose="020B0604020202020204" pitchFamily="34" charset="0"/>
              <a:buChar char="•"/>
            </a:pPr>
            <a:r>
              <a:rPr lang="nl-NL" altLang="nl-NL" sz="1600" dirty="0" err="1">
                <a:solidFill>
                  <a:srgbClr val="000000"/>
                </a:solidFill>
              </a:rPr>
              <a:t>Operation</a:t>
            </a:r>
            <a:r>
              <a:rPr lang="nl-NL" altLang="nl-NL" sz="1600" dirty="0">
                <a:solidFill>
                  <a:srgbClr val="000000"/>
                </a:solidFill>
              </a:rPr>
              <a:t> </a:t>
            </a:r>
            <a:r>
              <a:rPr lang="nl-NL" altLang="nl-NL" sz="1600" dirty="0" err="1">
                <a:solidFill>
                  <a:srgbClr val="000000"/>
                </a:solidFill>
              </a:rPr>
              <a:t>with</a:t>
            </a:r>
            <a:r>
              <a:rPr lang="nl-NL" altLang="nl-NL" sz="1600" dirty="0">
                <a:solidFill>
                  <a:srgbClr val="000000"/>
                </a:solidFill>
              </a:rPr>
              <a:t> double </a:t>
            </a:r>
            <a:r>
              <a:rPr lang="nl-NL" altLang="nl-NL" sz="1600" dirty="0" err="1">
                <a:solidFill>
                  <a:srgbClr val="000000"/>
                </a:solidFill>
              </a:rPr>
              <a:t>acting</a:t>
            </a:r>
            <a:r>
              <a:rPr lang="nl-NL" altLang="nl-NL" sz="1600" dirty="0">
                <a:solidFill>
                  <a:srgbClr val="000000"/>
                </a:solidFill>
              </a:rPr>
              <a:t> </a:t>
            </a:r>
            <a:r>
              <a:rPr lang="nl-NL" altLang="nl-NL" sz="1600" dirty="0" err="1">
                <a:solidFill>
                  <a:srgbClr val="000000"/>
                </a:solidFill>
              </a:rPr>
              <a:t>valve</a:t>
            </a:r>
            <a:r>
              <a:rPr lang="nl-NL" altLang="nl-NL" sz="1600" dirty="0">
                <a:solidFill>
                  <a:srgbClr val="000000"/>
                </a:solidFill>
              </a:rPr>
              <a:t> on </a:t>
            </a:r>
            <a:endParaRPr lang="nl-NL" altLang="nl-NL" sz="1600" dirty="0" smtClean="0">
              <a:solidFill>
                <a:srgbClr val="000000"/>
              </a:solidFill>
            </a:endParaRPr>
          </a:p>
          <a:p>
            <a:pPr eaLnBrk="1" hangingPunct="1"/>
            <a:r>
              <a:rPr lang="nl-NL" altLang="nl-NL" sz="1600" dirty="0" smtClean="0">
                <a:solidFill>
                  <a:srgbClr val="000000"/>
                </a:solidFill>
              </a:rPr>
              <a:t>tractor</a:t>
            </a:r>
            <a:endParaRPr lang="nl-NL" altLang="nl-NL" sz="1600" dirty="0">
              <a:solidFill>
                <a:srgbClr val="000000"/>
              </a:solidFill>
            </a:endParaRPr>
          </a:p>
          <a:p>
            <a:pPr marL="285750" indent="-285750" eaLnBrk="1" hangingPunct="1">
              <a:buFont typeface="Arial" panose="020B0604020202020204" pitchFamily="34" charset="0"/>
              <a:buChar char="•"/>
            </a:pPr>
            <a:endParaRPr lang="nl-NL" altLang="nl-NL" sz="1600" dirty="0">
              <a:solidFill>
                <a:srgbClr val="000000"/>
              </a:solidFill>
            </a:endParaRPr>
          </a:p>
          <a:p>
            <a:pPr marL="285750" indent="-285750" eaLnBrk="1" hangingPunct="1">
              <a:buFont typeface="Arial" panose="020B0604020202020204" pitchFamily="34" charset="0"/>
              <a:buChar char="•"/>
            </a:pPr>
            <a:r>
              <a:rPr lang="nl-NL" altLang="nl-NL" sz="1600" dirty="0" err="1">
                <a:solidFill>
                  <a:srgbClr val="000000"/>
                </a:solidFill>
              </a:rPr>
              <a:t>Stainless</a:t>
            </a:r>
            <a:r>
              <a:rPr lang="nl-NL" altLang="nl-NL" sz="1600" dirty="0">
                <a:solidFill>
                  <a:srgbClr val="000000"/>
                </a:solidFill>
              </a:rPr>
              <a:t> steel </a:t>
            </a:r>
            <a:r>
              <a:rPr lang="nl-NL" altLang="nl-NL" sz="1600" dirty="0" err="1">
                <a:solidFill>
                  <a:srgbClr val="000000"/>
                </a:solidFill>
              </a:rPr>
              <a:t>hose</a:t>
            </a:r>
            <a:r>
              <a:rPr lang="nl-NL" altLang="nl-NL" sz="1600" dirty="0">
                <a:solidFill>
                  <a:srgbClr val="000000"/>
                </a:solidFill>
              </a:rPr>
              <a:t> </a:t>
            </a:r>
            <a:r>
              <a:rPr lang="nl-NL" altLang="nl-NL" sz="1600" dirty="0" err="1">
                <a:solidFill>
                  <a:srgbClr val="000000"/>
                </a:solidFill>
              </a:rPr>
              <a:t>connections</a:t>
            </a:r>
            <a:endParaRPr lang="nl-NL" altLang="nl-NL" sz="1600" dirty="0">
              <a:solidFill>
                <a:srgbClr val="000000"/>
              </a:solidFill>
            </a:endParaRPr>
          </a:p>
          <a:p>
            <a:pPr eaLnBrk="1" hangingPunct="1"/>
            <a:endParaRPr lang="nl-NL" altLang="nl-NL" sz="1100" b="1" dirty="0">
              <a:solidFill>
                <a:srgbClr val="000000"/>
              </a:solidFill>
            </a:endParaRPr>
          </a:p>
          <a:p>
            <a:pPr eaLnBrk="1" hangingPunct="1"/>
            <a:endParaRPr lang="en-US" altLang="nl-NL" sz="1100" b="1" dirty="0">
              <a:solidFill>
                <a:srgbClr val="000000"/>
              </a:solidFill>
            </a:endParaRPr>
          </a:p>
        </p:txBody>
      </p:sp>
      <p:sp>
        <p:nvSpPr>
          <p:cNvPr id="97286" name="Text Box 42"/>
          <p:cNvSpPr txBox="1">
            <a:spLocks noChangeArrowheads="1"/>
          </p:cNvSpPr>
          <p:nvPr/>
        </p:nvSpPr>
        <p:spPr bwMode="auto">
          <a:xfrm>
            <a:off x="2562964" y="3359149"/>
            <a:ext cx="4252913" cy="1389063"/>
          </a:xfrm>
          <a:prstGeom prst="rect">
            <a:avLst/>
          </a:prstGeom>
          <a:solidFill>
            <a:schemeClr val="bg1"/>
          </a:solidFill>
          <a:ln w="9525">
            <a:solidFill>
              <a:srgbClr val="0C345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buFont typeface="Arial" panose="020B0604020202020204" pitchFamily="34" charset="0"/>
              <a:buChar char="•"/>
            </a:pPr>
            <a:r>
              <a:rPr lang="nl-NL" altLang="nl-NL" sz="1600" dirty="0">
                <a:solidFill>
                  <a:srgbClr val="000000"/>
                </a:solidFill>
              </a:rPr>
              <a:t> Application setting in 90 steps</a:t>
            </a:r>
          </a:p>
          <a:p>
            <a:pPr eaLnBrk="1" hangingPunct="1"/>
            <a:endParaRPr lang="nl-NL" altLang="nl-NL" sz="1600" dirty="0">
              <a:solidFill>
                <a:srgbClr val="000000"/>
              </a:solidFill>
            </a:endParaRPr>
          </a:p>
          <a:p>
            <a:pPr eaLnBrk="1" hangingPunct="1"/>
            <a:endParaRPr lang="nl-NL" altLang="nl-NL" sz="1600" dirty="0">
              <a:solidFill>
                <a:srgbClr val="000000"/>
              </a:solidFill>
            </a:endParaRPr>
          </a:p>
          <a:p>
            <a:pPr eaLnBrk="1" hangingPunct="1"/>
            <a:endParaRPr lang="en-US" altLang="nl-NL" sz="1600" dirty="0">
              <a:solidFill>
                <a:srgbClr val="000000"/>
              </a:solidFill>
            </a:endParaRPr>
          </a:p>
        </p:txBody>
      </p:sp>
      <p:sp>
        <p:nvSpPr>
          <p:cNvPr id="97287" name="Text Box 43"/>
          <p:cNvSpPr txBox="1">
            <a:spLocks noChangeArrowheads="1"/>
          </p:cNvSpPr>
          <p:nvPr/>
        </p:nvSpPr>
        <p:spPr bwMode="auto">
          <a:xfrm>
            <a:off x="2573338" y="4851399"/>
            <a:ext cx="4248150" cy="1382347"/>
          </a:xfrm>
          <a:prstGeom prst="rect">
            <a:avLst/>
          </a:prstGeom>
          <a:solidFill>
            <a:schemeClr val="bg1"/>
          </a:solidFill>
          <a:ln w="9525">
            <a:solidFill>
              <a:srgbClr val="0C345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buFont typeface="Arial" panose="020B0604020202020204" pitchFamily="34" charset="0"/>
              <a:buChar char="•"/>
            </a:pPr>
            <a:r>
              <a:rPr lang="nl-NL" altLang="nl-NL" sz="1600" dirty="0">
                <a:solidFill>
                  <a:srgbClr val="000000"/>
                </a:solidFill>
              </a:rPr>
              <a:t> Open/close indicator</a:t>
            </a:r>
          </a:p>
          <a:p>
            <a:pPr eaLnBrk="1" hangingPunct="1"/>
            <a:endParaRPr lang="nl-NL" altLang="nl-NL" sz="1600" dirty="0">
              <a:solidFill>
                <a:srgbClr val="000000"/>
              </a:solidFill>
            </a:endParaRPr>
          </a:p>
          <a:p>
            <a:pPr eaLnBrk="1" hangingPunct="1"/>
            <a:endParaRPr lang="nl-NL" altLang="nl-NL" sz="1600" dirty="0">
              <a:solidFill>
                <a:srgbClr val="000000"/>
              </a:solidFill>
            </a:endParaRPr>
          </a:p>
          <a:p>
            <a:pPr eaLnBrk="1" hangingPunct="1"/>
            <a:endParaRPr lang="en-US" altLang="nl-NL" sz="1600" dirty="0">
              <a:solidFill>
                <a:srgbClr val="000000"/>
              </a:solidFill>
            </a:endParaRPr>
          </a:p>
        </p:txBody>
      </p:sp>
      <p:sp>
        <p:nvSpPr>
          <p:cNvPr id="97288" name="Rectangle 21"/>
          <p:cNvSpPr>
            <a:spLocks noChangeArrowheads="1"/>
          </p:cNvSpPr>
          <p:nvPr/>
        </p:nvSpPr>
        <p:spPr bwMode="auto">
          <a:xfrm>
            <a:off x="7921625" y="4113213"/>
            <a:ext cx="1001713" cy="669925"/>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endParaRPr lang="en-US" altLang="nl-NL" sz="1400">
              <a:solidFill>
                <a:srgbClr val="000000"/>
              </a:solidFill>
            </a:endParaRPr>
          </a:p>
        </p:txBody>
      </p:sp>
      <p:sp>
        <p:nvSpPr>
          <p:cNvPr id="97289" name="Rectangle 22"/>
          <p:cNvSpPr>
            <a:spLocks noChangeArrowheads="1"/>
          </p:cNvSpPr>
          <p:nvPr/>
        </p:nvSpPr>
        <p:spPr bwMode="auto">
          <a:xfrm>
            <a:off x="7788275" y="3368675"/>
            <a:ext cx="1135063" cy="671513"/>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endParaRPr lang="en-US" altLang="nl-NL" sz="1400">
              <a:solidFill>
                <a:srgbClr val="000000"/>
              </a:solidFill>
            </a:endParaRPr>
          </a:p>
        </p:txBody>
      </p:sp>
      <p:sp>
        <p:nvSpPr>
          <p:cNvPr id="97290" name="Rectangle 23"/>
          <p:cNvSpPr>
            <a:spLocks noChangeArrowheads="1"/>
          </p:cNvSpPr>
          <p:nvPr/>
        </p:nvSpPr>
        <p:spPr bwMode="auto">
          <a:xfrm>
            <a:off x="6964363" y="4113213"/>
            <a:ext cx="957262" cy="669925"/>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en-GB" altLang="nl-NL" sz="1400" b="1">
                <a:solidFill>
                  <a:srgbClr val="A6A6A6"/>
                </a:solidFill>
              </a:rPr>
              <a:t>RO-M E</a:t>
            </a:r>
          </a:p>
        </p:txBody>
      </p:sp>
      <p:pic>
        <p:nvPicPr>
          <p:cNvPr id="97291" name="Picture 3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947025" y="4100513"/>
            <a:ext cx="968375" cy="6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92" name="Rectangle 41"/>
          <p:cNvSpPr>
            <a:spLocks noChangeArrowheads="1"/>
          </p:cNvSpPr>
          <p:nvPr/>
        </p:nvSpPr>
        <p:spPr bwMode="auto">
          <a:xfrm>
            <a:off x="6937375" y="3368675"/>
            <a:ext cx="1985963" cy="671513"/>
          </a:xfrm>
          <a:prstGeom prst="rect">
            <a:avLst/>
          </a:prstGeom>
          <a:noFill/>
          <a:ln w="38100">
            <a:solidFill>
              <a:srgbClr val="0C345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pic>
        <p:nvPicPr>
          <p:cNvPr id="97293" name="Afbeelding 2"/>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477838" y="1844675"/>
            <a:ext cx="2090737"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7294" name="Afbeelding 3"/>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468313" y="3355975"/>
            <a:ext cx="2090737" cy="139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7295" name="Afbeelding 5"/>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7974013" y="3379788"/>
            <a:ext cx="9413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el 5"/>
          <p:cNvSpPr>
            <a:spLocks noGrp="1"/>
          </p:cNvSpPr>
          <p:nvPr>
            <p:ph type="ctrTitle"/>
          </p:nvPr>
        </p:nvSpPr>
        <p:spPr bwMode="auto">
          <a:xfrm>
            <a:off x="1719263" y="4794225"/>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RO-M ”Easy Weigh” </a:t>
            </a:r>
            <a:br>
              <a:rPr lang="da-DK" altLang="en-US" dirty="0" smtClean="0"/>
            </a:br>
            <a:r>
              <a:rPr lang="da-DK" altLang="en-US" dirty="0" smtClean="0"/>
              <a:t>Spreader</a:t>
            </a:r>
            <a:endParaRPr lang="de-DE" altLang="nb-NO" dirty="0" smtClean="0">
              <a:ea typeface="Geneva"/>
            </a:endParaRPr>
          </a:p>
        </p:txBody>
      </p:sp>
      <p:sp>
        <p:nvSpPr>
          <p:cNvPr id="12292" name="Untertitel 6"/>
          <p:cNvSpPr>
            <a:spLocks noGrp="1"/>
          </p:cNvSpPr>
          <p:nvPr>
            <p:ph type="subTitle" idx="1"/>
          </p:nvPr>
        </p:nvSpPr>
        <p:spPr bwMode="auto">
          <a:xfrm>
            <a:off x="1719263" y="5660355"/>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err="1" smtClean="0">
                <a:solidFill>
                  <a:schemeClr val="bg2"/>
                </a:solidFill>
                <a:cs typeface="Arial" panose="020B0604020202020204" pitchFamily="34" charset="0"/>
              </a:rPr>
              <a:t>Weighing</a:t>
            </a:r>
            <a:r>
              <a:rPr lang="nl-NL" altLang="en-US" b="1" dirty="0" smtClean="0">
                <a:solidFill>
                  <a:schemeClr val="bg2"/>
                </a:solidFill>
                <a:cs typeface="Arial" panose="020B0604020202020204" pitchFamily="34" charset="0"/>
              </a:rPr>
              <a:t> </a:t>
            </a:r>
            <a:r>
              <a:rPr lang="nl-NL" altLang="en-US" b="1" dirty="0" err="1" smtClean="0">
                <a:solidFill>
                  <a:schemeClr val="bg2"/>
                </a:solidFill>
                <a:cs typeface="Arial" panose="020B0604020202020204" pitchFamily="34" charset="0"/>
              </a:rPr>
              <a:t>Spreader</a:t>
            </a:r>
            <a:endParaRPr lang="nl-NL" altLang="en-US" b="1" dirty="0">
              <a:solidFill>
                <a:schemeClr val="bg2"/>
              </a:solidFill>
              <a:cs typeface="Arial" panose="020B0604020202020204" pitchFamily="34" charset="0"/>
            </a:endParaRPr>
          </a:p>
        </p:txBody>
      </p:sp>
      <p:pic>
        <p:nvPicPr>
          <p:cNvPr id="8"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763" y="3141663"/>
            <a:ext cx="914400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rotWithShape="1">
          <a:blip r:embed="rId3" cstate="email">
            <a:extLst>
              <a:ext uri="{28A0092B-C50C-407E-A947-70E740481C1C}">
                <a14:useLocalDpi xmlns:a14="http://schemas.microsoft.com/office/drawing/2010/main"/>
              </a:ext>
            </a:extLst>
          </a:blip>
          <a:srcRect r="5294" b="2258"/>
          <a:stretch/>
        </p:blipFill>
        <p:spPr>
          <a:xfrm>
            <a:off x="4763" y="0"/>
            <a:ext cx="9139237" cy="3501008"/>
          </a:xfrm>
          <a:prstGeom prst="rect">
            <a:avLst/>
          </a:prstGeom>
        </p:spPr>
      </p:pic>
      <p:pic>
        <p:nvPicPr>
          <p:cNvPr id="9" name="Afbeelding 5" descr="C:\Users\gr_evdv\AppData\Local\Microsoft\Windows\INetCache\Content.Outlook\10T69RF9\iMFARMING logo - Vicon.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8387556" y="116632"/>
            <a:ext cx="576263"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585459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763" y="3141663"/>
            <a:ext cx="914400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5"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343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06956" name="Group 44"/>
          <p:cNvGraphicFramePr>
            <a:graphicFrameLocks noGrp="1"/>
          </p:cNvGraphicFramePr>
          <p:nvPr/>
        </p:nvGraphicFramePr>
        <p:xfrm>
          <a:off x="228600" y="4221163"/>
          <a:ext cx="5351463" cy="2425701"/>
        </p:xfrm>
        <a:graphic>
          <a:graphicData uri="http://schemas.openxmlformats.org/drawingml/2006/table">
            <a:tbl>
              <a:tblPr/>
              <a:tblGrid>
                <a:gridCol w="1774980">
                  <a:extLst>
                    <a:ext uri="{9D8B030D-6E8A-4147-A177-3AD203B41FA5}">
                      <a16:colId xmlns:a16="http://schemas.microsoft.com/office/drawing/2014/main" val="20000"/>
                    </a:ext>
                  </a:extLst>
                </a:gridCol>
                <a:gridCol w="1240821">
                  <a:extLst>
                    <a:ext uri="{9D8B030D-6E8A-4147-A177-3AD203B41FA5}">
                      <a16:colId xmlns:a16="http://schemas.microsoft.com/office/drawing/2014/main" val="20001"/>
                    </a:ext>
                  </a:extLst>
                </a:gridCol>
                <a:gridCol w="1167831">
                  <a:extLst>
                    <a:ext uri="{9D8B030D-6E8A-4147-A177-3AD203B41FA5}">
                      <a16:colId xmlns:a16="http://schemas.microsoft.com/office/drawing/2014/main" val="20002"/>
                    </a:ext>
                  </a:extLst>
                </a:gridCol>
                <a:gridCol w="1167831">
                  <a:extLst>
                    <a:ext uri="{9D8B030D-6E8A-4147-A177-3AD203B41FA5}">
                      <a16:colId xmlns:a16="http://schemas.microsoft.com/office/drawing/2014/main" val="20003"/>
                    </a:ext>
                  </a:extLst>
                </a:gridCol>
              </a:tblGrid>
              <a:tr h="457216">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bg1"/>
                        </a:solidFill>
                        <a:effectLst/>
                        <a:latin typeface="Arial" charset="0"/>
                        <a:cs typeface="Arial" charset="0"/>
                      </a:endParaRP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EW 1100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EW 1550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EW 2000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cap="fla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1100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1550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2000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4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100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119</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138</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380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400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425</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3017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(27/28)*</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(27/28)*</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(27/28)*</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48" marR="91448" marT="45722" marB="45722" anchor="ctr"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48" marR="91448" marT="45722" marB="45722"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100394" name="Rectangle 32"/>
          <p:cNvSpPr>
            <a:spLocks noGrp="1" noChangeArrowheads="1"/>
          </p:cNvSpPr>
          <p:nvPr>
            <p:ph type="title"/>
          </p:nvPr>
        </p:nvSpPr>
        <p:spPr>
          <a:xfrm>
            <a:off x="152400" y="3505200"/>
            <a:ext cx="8610600" cy="838200"/>
          </a:xfrm>
        </p:spPr>
        <p:txBody>
          <a:bodyPr/>
          <a:lstStyle/>
          <a:p>
            <a:pPr algn="l" eaLnBrk="1" hangingPunct="1"/>
            <a:r>
              <a:rPr lang="en-GB" altLang="nl-NL" smtClean="0">
                <a:solidFill>
                  <a:srgbClr val="0C3451"/>
                </a:solidFill>
              </a:rPr>
              <a:t>RO-M EW 1100 – 1550 – 2000 </a:t>
            </a:r>
          </a:p>
        </p:txBody>
      </p:sp>
      <p:sp>
        <p:nvSpPr>
          <p:cNvPr id="100395" name="AutoShape 35">
            <a:hlinkClick r:id="rId4" action="ppaction://hlinkfile" highlightClick="1"/>
          </p:cNvPr>
          <p:cNvSpPr>
            <a:spLocks noChangeArrowheads="1"/>
          </p:cNvSpPr>
          <p:nvPr/>
        </p:nvSpPr>
        <p:spPr bwMode="auto">
          <a:xfrm>
            <a:off x="6877050" y="3502025"/>
            <a:ext cx="1800225" cy="719138"/>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endParaRPr lang="nl-NL" altLang="nl-NL" sz="3200">
              <a:solidFill>
                <a:srgbClr val="000000"/>
              </a:solidFill>
            </a:endParaRPr>
          </a:p>
        </p:txBody>
      </p:sp>
      <p:sp>
        <p:nvSpPr>
          <p:cNvPr id="100396" name="TextBox 19"/>
          <p:cNvSpPr txBox="1">
            <a:spLocks noChangeArrowheads="1"/>
          </p:cNvSpPr>
          <p:nvPr/>
        </p:nvSpPr>
        <p:spPr bwMode="auto">
          <a:xfrm>
            <a:off x="2700338" y="6629400"/>
            <a:ext cx="29511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r" eaLnBrk="1" hangingPunct="1">
              <a:spcBef>
                <a:spcPct val="0"/>
              </a:spcBef>
              <a:buFontTx/>
              <a:buNone/>
            </a:pPr>
            <a:r>
              <a:rPr lang="nl-NL" altLang="nl-NL" sz="1000">
                <a:solidFill>
                  <a:srgbClr val="000000"/>
                </a:solidFill>
              </a:rPr>
              <a:t>*with optional set of vanes</a:t>
            </a:r>
          </a:p>
        </p:txBody>
      </p:sp>
      <p:sp>
        <p:nvSpPr>
          <p:cNvPr id="100397"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Tree>
  </p:cSld>
  <p:clrMapOvr>
    <a:masterClrMapping/>
  </p:clrMapOvr>
  <p:transition>
    <p:fade/>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Afbeelding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93725" y="628650"/>
            <a:ext cx="7956550" cy="530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79" name="Tekstvak 4"/>
          <p:cNvSpPr txBox="1">
            <a:spLocks noChangeArrowheads="1"/>
          </p:cNvSpPr>
          <p:nvPr/>
        </p:nvSpPr>
        <p:spPr bwMode="auto">
          <a:xfrm>
            <a:off x="252413" y="1109663"/>
            <a:ext cx="38163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Three options of hopper capacity</a:t>
            </a:r>
          </a:p>
          <a:p>
            <a:pPr eaLnBrk="1" hangingPunct="1"/>
            <a:r>
              <a:rPr lang="nl-NL" altLang="nl-NL" sz="1600">
                <a:solidFill>
                  <a:srgbClr val="000000"/>
                </a:solidFill>
              </a:rPr>
              <a:t>1,100 – 1,550 – 2,000 litres</a:t>
            </a:r>
          </a:p>
        </p:txBody>
      </p:sp>
      <p:sp>
        <p:nvSpPr>
          <p:cNvPr id="101380" name="Tekstvak 3"/>
          <p:cNvSpPr txBox="1">
            <a:spLocks noChangeArrowheads="1"/>
          </p:cNvSpPr>
          <p:nvPr/>
        </p:nvSpPr>
        <p:spPr bwMode="auto">
          <a:xfrm>
            <a:off x="5867400" y="987425"/>
            <a:ext cx="31686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Easy to assemble aluminium hopper extensions</a:t>
            </a:r>
          </a:p>
        </p:txBody>
      </p:sp>
      <p:sp>
        <p:nvSpPr>
          <p:cNvPr id="101381" name="Tekstvak 6"/>
          <p:cNvSpPr txBox="1">
            <a:spLocks noChangeArrowheads="1"/>
          </p:cNvSpPr>
          <p:nvPr/>
        </p:nvSpPr>
        <p:spPr bwMode="auto">
          <a:xfrm>
            <a:off x="417513" y="4033838"/>
            <a:ext cx="21272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10 tonne load cell + reference sensor</a:t>
            </a:r>
          </a:p>
        </p:txBody>
      </p:sp>
      <p:sp>
        <p:nvSpPr>
          <p:cNvPr id="101382" name="Tekstvak 5"/>
          <p:cNvSpPr txBox="1">
            <a:spLocks noChangeArrowheads="1"/>
          </p:cNvSpPr>
          <p:nvPr/>
        </p:nvSpPr>
        <p:spPr bwMode="auto">
          <a:xfrm>
            <a:off x="5897563" y="4437063"/>
            <a:ext cx="27352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a:solidFill>
                  <a:srgbClr val="000000"/>
                </a:solidFill>
              </a:rPr>
              <a:t>RotaFlow system </a:t>
            </a:r>
          </a:p>
          <a:p>
            <a:pPr algn="r" eaLnBrk="1" hangingPunct="1"/>
            <a:r>
              <a:rPr lang="nl-NL" altLang="nl-NL" sz="1600">
                <a:solidFill>
                  <a:srgbClr val="000000"/>
                </a:solidFill>
              </a:rPr>
              <a:t>with 8 vanes per disc</a:t>
            </a:r>
          </a:p>
        </p:txBody>
      </p:sp>
      <p:sp>
        <p:nvSpPr>
          <p:cNvPr id="101383" name="Tekstvak 7"/>
          <p:cNvSpPr txBox="1">
            <a:spLocks noChangeArrowheads="1"/>
          </p:cNvSpPr>
          <p:nvPr/>
        </p:nvSpPr>
        <p:spPr bwMode="auto">
          <a:xfrm>
            <a:off x="3707904" y="5445224"/>
            <a:ext cx="282272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smtClean="0">
                <a:solidFill>
                  <a:srgbClr val="000000"/>
                </a:solidFill>
              </a:rPr>
              <a:t>AEF certified – ISOBUS compatible spreader</a:t>
            </a:r>
            <a:endParaRPr lang="nl-NL" altLang="nl-NL" sz="1600" dirty="0">
              <a:solidFill>
                <a:srgbClr val="000000"/>
              </a:solidFill>
            </a:endParaRPr>
          </a:p>
        </p:txBody>
      </p:sp>
      <p:sp>
        <p:nvSpPr>
          <p:cNvPr id="13" name="Tekstvak 7"/>
          <p:cNvSpPr txBox="1">
            <a:spLocks noChangeArrowheads="1"/>
          </p:cNvSpPr>
          <p:nvPr/>
        </p:nvSpPr>
        <p:spPr bwMode="auto">
          <a:xfrm>
            <a:off x="827584" y="5368925"/>
            <a:ext cx="23034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smtClean="0">
                <a:solidFill>
                  <a:srgbClr val="000000"/>
                </a:solidFill>
              </a:rPr>
              <a:t>TC-SC ISOBUS section control</a:t>
            </a:r>
            <a:endParaRPr lang="nl-NL" altLang="nl-NL" sz="1600" dirty="0">
              <a:solidFill>
                <a:srgbClr val="000000"/>
              </a:solidFill>
            </a:endParaRPr>
          </a:p>
        </p:txBody>
      </p:sp>
      <p:sp>
        <p:nvSpPr>
          <p:cNvPr id="17" name="Ellipse 37"/>
          <p:cNvSpPr/>
          <p:nvPr/>
        </p:nvSpPr>
        <p:spPr>
          <a:xfrm>
            <a:off x="2321242" y="180976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8" name="Ellipse 37"/>
          <p:cNvSpPr/>
          <p:nvPr/>
        </p:nvSpPr>
        <p:spPr>
          <a:xfrm>
            <a:off x="6237539" y="1867826"/>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9" name="Ellipse 37"/>
          <p:cNvSpPr/>
          <p:nvPr/>
        </p:nvSpPr>
        <p:spPr>
          <a:xfrm>
            <a:off x="5986303" y="4117435"/>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0" name="Ellipse 37"/>
          <p:cNvSpPr/>
          <p:nvPr/>
        </p:nvSpPr>
        <p:spPr>
          <a:xfrm>
            <a:off x="4495801" y="4964026"/>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1" name="Ellipse 37"/>
          <p:cNvSpPr/>
          <p:nvPr/>
        </p:nvSpPr>
        <p:spPr>
          <a:xfrm>
            <a:off x="2526843" y="4831492"/>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2" name="Ellipse 37"/>
          <p:cNvSpPr/>
          <p:nvPr/>
        </p:nvSpPr>
        <p:spPr>
          <a:xfrm>
            <a:off x="2042292" y="3596680"/>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Tree>
  </p:cSld>
  <p:clrMapOvr>
    <a:masterClrMapping/>
  </p:clrMapOvr>
  <p:transition spd="slow"/>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6" name="Picture 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943475" y="4173538"/>
            <a:ext cx="4127500" cy="2208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02" name="Afbeelding 1"/>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4067175" y="765175"/>
            <a:ext cx="5207000" cy="394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jdelijke aanduiding voor tekst 4"/>
          <p:cNvSpPr>
            <a:spLocks noGrp="1"/>
          </p:cNvSpPr>
          <p:nvPr>
            <p:ph type="body" sz="quarter" idx="10"/>
          </p:nvPr>
        </p:nvSpPr>
        <p:spPr/>
        <p:txBody>
          <a:bodyPr/>
          <a:lstStyle/>
          <a:p>
            <a:pPr marL="0" indent="0" eaLnBrk="1" hangingPunct="1">
              <a:defRPr/>
            </a:pPr>
            <a:r>
              <a:rPr lang="nl-NL" altLang="nl-NL" dirty="0" err="1"/>
              <a:t>RotaFlow</a:t>
            </a:r>
            <a:r>
              <a:rPr lang="nl-NL" altLang="nl-NL" dirty="0"/>
              <a:t> RO-M EW </a:t>
            </a:r>
            <a:r>
              <a:rPr lang="nl-NL" altLang="nl-NL" b="0" i="1" dirty="0"/>
              <a:t>Easy </a:t>
            </a:r>
            <a:r>
              <a:rPr lang="nl-NL" altLang="nl-NL" b="0" i="1" dirty="0" err="1"/>
              <a:t>Weigh</a:t>
            </a:r>
            <a:endParaRPr lang="en-US" altLang="nl-NL" b="0" i="1" dirty="0"/>
          </a:p>
          <a:p>
            <a:pPr marL="0" indent="0" eaLnBrk="1" hangingPunct="1">
              <a:defRPr/>
            </a:pPr>
            <a:endParaRPr lang="nl-NL" dirty="0"/>
          </a:p>
        </p:txBody>
      </p:sp>
      <p:sp>
        <p:nvSpPr>
          <p:cNvPr id="17" name="Rectangle 3"/>
          <p:cNvSpPr txBox="1">
            <a:spLocks noChangeArrowheads="1"/>
          </p:cNvSpPr>
          <p:nvPr/>
        </p:nvSpPr>
        <p:spPr>
          <a:xfrm>
            <a:off x="477838" y="1971675"/>
            <a:ext cx="4598218" cy="3840163"/>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buFontTx/>
              <a:buNone/>
              <a:defRPr/>
            </a:pPr>
            <a:r>
              <a:rPr lang="en-US" altLang="nl-NL" b="1" dirty="0" smtClean="0">
                <a:solidFill>
                  <a:srgbClr val="000000"/>
                </a:solidFill>
              </a:rPr>
              <a:t>Standard features</a:t>
            </a:r>
          </a:p>
          <a:p>
            <a:pPr>
              <a:buFont typeface="Arial" panose="020B0604020202020204" pitchFamily="34" charset="0"/>
              <a:buChar char="•"/>
              <a:defRPr/>
            </a:pPr>
            <a:r>
              <a:rPr lang="en-US" altLang="nl-NL" sz="1600" dirty="0" smtClean="0">
                <a:solidFill>
                  <a:srgbClr val="000000"/>
                </a:solidFill>
              </a:rPr>
              <a:t>Best weighing results and dosing control: unique in it’s segment!</a:t>
            </a:r>
          </a:p>
          <a:p>
            <a:pPr>
              <a:buFont typeface="Arial" panose="020B0604020202020204" pitchFamily="34" charset="0"/>
              <a:buChar char="•"/>
              <a:defRPr/>
            </a:pPr>
            <a:r>
              <a:rPr lang="en-US" altLang="nl-NL" sz="1600" dirty="0" smtClean="0">
                <a:solidFill>
                  <a:srgbClr val="000000"/>
                </a:solidFill>
              </a:rPr>
              <a:t>Integrated weighing system</a:t>
            </a:r>
          </a:p>
          <a:p>
            <a:pPr>
              <a:buFont typeface="Arial" panose="020B0604020202020204" pitchFamily="34" charset="0"/>
              <a:buChar char="•"/>
              <a:defRPr/>
            </a:pPr>
            <a:r>
              <a:rPr lang="en-US" altLang="nl-NL" sz="1600" dirty="0" smtClean="0">
                <a:solidFill>
                  <a:srgbClr val="000000"/>
                </a:solidFill>
              </a:rPr>
              <a:t>1x 10 ton load cell with reference sensor</a:t>
            </a:r>
          </a:p>
          <a:p>
            <a:pPr>
              <a:buFont typeface="Arial" panose="020B0604020202020204" pitchFamily="34" charset="0"/>
              <a:buChar char="•"/>
              <a:defRPr/>
            </a:pPr>
            <a:r>
              <a:rPr lang="en-US" altLang="nl-NL" sz="1600" dirty="0" smtClean="0">
                <a:solidFill>
                  <a:srgbClr val="000000"/>
                </a:solidFill>
              </a:rPr>
              <a:t>Standard full ISOBUS compatible</a:t>
            </a:r>
          </a:p>
          <a:p>
            <a:pPr>
              <a:buFont typeface="Arial" panose="020B0604020202020204" pitchFamily="34" charset="0"/>
              <a:buChar char="•"/>
              <a:defRPr/>
            </a:pPr>
            <a:r>
              <a:rPr lang="en-US" altLang="nl-NL" sz="1600" dirty="0" smtClean="0">
                <a:solidFill>
                  <a:srgbClr val="000000"/>
                </a:solidFill>
              </a:rPr>
              <a:t>Compact design: gravity point stays close to tractor</a:t>
            </a:r>
          </a:p>
          <a:p>
            <a:pPr>
              <a:buFont typeface="Arial" panose="020B0604020202020204" pitchFamily="34" charset="0"/>
              <a:buChar char="•"/>
              <a:defRPr/>
            </a:pPr>
            <a:r>
              <a:rPr lang="en-US" altLang="nl-NL" sz="1600" dirty="0">
                <a:solidFill>
                  <a:srgbClr val="000000"/>
                </a:solidFill>
              </a:rPr>
              <a:t>Tool to open the sieves </a:t>
            </a:r>
          </a:p>
          <a:p>
            <a:pPr>
              <a:buFont typeface="Arial" panose="020B0604020202020204" pitchFamily="34" charset="0"/>
              <a:buChar char="•"/>
              <a:defRPr/>
            </a:pPr>
            <a:r>
              <a:rPr lang="en-US" altLang="nl-NL" sz="1600" dirty="0" smtClean="0">
                <a:solidFill>
                  <a:srgbClr val="000000"/>
                </a:solidFill>
              </a:rPr>
              <a:t>All vanes for 10-24 m</a:t>
            </a:r>
          </a:p>
          <a:p>
            <a:pPr>
              <a:buFont typeface="Arial" panose="020B0604020202020204" pitchFamily="34" charset="0"/>
              <a:buChar char="•"/>
              <a:defRPr/>
            </a:pPr>
            <a:r>
              <a:rPr lang="nl-NL" altLang="nl-NL" sz="1600" dirty="0" err="1" smtClean="0">
                <a:solidFill>
                  <a:srgbClr val="000000"/>
                </a:solidFill>
              </a:rPr>
              <a:t>With</a:t>
            </a:r>
            <a:r>
              <a:rPr lang="nl-NL" altLang="nl-NL" sz="1600" dirty="0" smtClean="0">
                <a:solidFill>
                  <a:srgbClr val="000000"/>
                </a:solidFill>
              </a:rPr>
              <a:t> longer vanes 28m working width is possible</a:t>
            </a:r>
          </a:p>
          <a:p>
            <a:pPr>
              <a:defRPr/>
            </a:pPr>
            <a:endParaRPr lang="nl-NL" altLang="nl-NL" sz="1000" dirty="0" smtClean="0">
              <a:solidFill>
                <a:srgbClr val="000000"/>
              </a:solidFill>
            </a:endParaRPr>
          </a:p>
          <a:p>
            <a:pPr marL="0" lvl="1" indent="0"/>
            <a:r>
              <a:rPr lang="en-US" altLang="nl-NL" sz="1600" b="1" kern="0" dirty="0" err="1" smtClean="0"/>
              <a:t>SPREADERcontrol</a:t>
            </a:r>
            <a:r>
              <a:rPr lang="en-US" altLang="nl-NL" sz="1600" b="1" kern="0" dirty="0" smtClean="0"/>
              <a:t> license </a:t>
            </a:r>
            <a:r>
              <a:rPr lang="en-US" altLang="nl-NL" sz="1600" b="1" kern="0" dirty="0"/>
              <a:t>option:</a:t>
            </a:r>
          </a:p>
          <a:p>
            <a:pPr marL="342900" lvl="1" indent="-342900">
              <a:buFont typeface="Wingdings" panose="05000000000000000000" pitchFamily="2" charset="2"/>
              <a:buChar char="§"/>
              <a:defRPr/>
            </a:pPr>
            <a:r>
              <a:rPr lang="en-US" altLang="nl-NL" sz="1600" dirty="0" smtClean="0">
                <a:solidFill>
                  <a:srgbClr val="000000"/>
                </a:solidFill>
                <a:cs typeface="+mn-cs"/>
              </a:rPr>
              <a:t>Basic Section Control</a:t>
            </a:r>
            <a:endParaRPr lang="en-US" altLang="nl-NL" sz="1600" dirty="0">
              <a:solidFill>
                <a:srgbClr val="000000"/>
              </a:solidFill>
              <a:cs typeface="+mn-cs"/>
            </a:endParaRPr>
          </a:p>
          <a:p>
            <a:pPr marL="342900" lvl="1" indent="-342900">
              <a:buFont typeface="Wingdings" panose="05000000000000000000" pitchFamily="2" charset="2"/>
              <a:buChar char="§"/>
              <a:defRPr/>
            </a:pPr>
            <a:r>
              <a:rPr lang="en-US" altLang="nl-NL" sz="1600" dirty="0">
                <a:solidFill>
                  <a:srgbClr val="000000"/>
                </a:solidFill>
                <a:cs typeface="+mn-cs"/>
              </a:rPr>
              <a:t>M</a:t>
            </a:r>
            <a:r>
              <a:rPr lang="en-US" altLang="nl-NL" sz="1600" dirty="0" smtClean="0">
                <a:solidFill>
                  <a:srgbClr val="000000"/>
                </a:solidFill>
                <a:cs typeface="+mn-cs"/>
              </a:rPr>
              <a:t>ax</a:t>
            </a:r>
            <a:r>
              <a:rPr lang="en-US" altLang="nl-NL" sz="1600" dirty="0">
                <a:solidFill>
                  <a:srgbClr val="000000"/>
                </a:solidFill>
                <a:cs typeface="+mn-cs"/>
              </a:rPr>
              <a:t>. </a:t>
            </a:r>
            <a:r>
              <a:rPr lang="en-US" altLang="nl-NL" sz="1600" dirty="0" smtClean="0">
                <a:solidFill>
                  <a:srgbClr val="000000"/>
                </a:solidFill>
                <a:cs typeface="+mn-cs"/>
              </a:rPr>
              <a:t>7 </a:t>
            </a:r>
            <a:r>
              <a:rPr lang="en-US" altLang="nl-NL" sz="1600" dirty="0">
                <a:solidFill>
                  <a:srgbClr val="000000"/>
                </a:solidFill>
                <a:cs typeface="+mn-cs"/>
              </a:rPr>
              <a:t>sections of </a:t>
            </a:r>
            <a:r>
              <a:rPr lang="en-US" altLang="nl-NL" sz="1600" dirty="0" smtClean="0">
                <a:solidFill>
                  <a:srgbClr val="000000"/>
                </a:solidFill>
                <a:cs typeface="+mn-cs"/>
              </a:rPr>
              <a:t>4m</a:t>
            </a:r>
            <a:endParaRPr lang="nl-NL" altLang="nl-NL" dirty="0" smtClean="0">
              <a:solidFill>
                <a:srgbClr val="000000"/>
              </a:solidFill>
            </a:endParaRPr>
          </a:p>
          <a:p>
            <a:pPr>
              <a:buFont typeface="Arial" panose="020B0604020202020204" pitchFamily="34" charset="0"/>
              <a:buChar char="•"/>
              <a:defRPr/>
            </a:pPr>
            <a:endParaRPr lang="en-US" altLang="nl-NL" dirty="0" smtClean="0">
              <a:solidFill>
                <a:srgbClr val="000000"/>
              </a:solidFill>
            </a:endParaRPr>
          </a:p>
          <a:p>
            <a:pPr lvl="1">
              <a:buFontTx/>
              <a:buNone/>
              <a:defRPr/>
            </a:pPr>
            <a:endParaRPr lang="en-US" altLang="nl-NL" dirty="0" smtClean="0">
              <a:solidFill>
                <a:srgbClr val="000000"/>
              </a:solidFill>
            </a:endParaRPr>
          </a:p>
        </p:txBody>
      </p:sp>
    </p:spTree>
  </p:cSld>
  <p:clrMapOvr>
    <a:masterClrMapping/>
  </p:clrMapOvr>
  <p:transition spd="slow"/>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6193"/>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RO-XL Spreaders</a:t>
            </a:r>
            <a:endParaRPr lang="de-DE" altLang="nb-NO" dirty="0" smtClean="0">
              <a:ea typeface="Geneva"/>
            </a:endParaRPr>
          </a:p>
        </p:txBody>
      </p:sp>
      <p:sp>
        <p:nvSpPr>
          <p:cNvPr id="12292" name="Untertitel 6"/>
          <p:cNvSpPr>
            <a:spLocks noGrp="1"/>
          </p:cNvSpPr>
          <p:nvPr>
            <p:ph type="subTitle" idx="1"/>
          </p:nvPr>
        </p:nvSpPr>
        <p:spPr bwMode="auto">
          <a:xfrm>
            <a:off x="1719263" y="5013176"/>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smtClean="0">
                <a:solidFill>
                  <a:schemeClr val="bg2"/>
                </a:solidFill>
                <a:cs typeface="Arial" panose="020B0604020202020204" pitchFamily="34" charset="0"/>
              </a:rPr>
              <a:t>Double Disc </a:t>
            </a:r>
            <a:r>
              <a:rPr lang="nl-NL" altLang="en-US" b="1" dirty="0" err="1" smtClean="0">
                <a:solidFill>
                  <a:schemeClr val="bg2"/>
                </a:solidFill>
                <a:cs typeface="Arial" panose="020B0604020202020204" pitchFamily="34" charset="0"/>
              </a:rPr>
              <a:t>Spreader</a:t>
            </a:r>
            <a:endParaRPr lang="nl-NL" altLang="en-US" b="1" dirty="0">
              <a:solidFill>
                <a:schemeClr val="bg2"/>
              </a:solidFill>
              <a:cs typeface="Arial" panose="020B0604020202020204" pitchFamily="34" charset="0"/>
            </a:endParaRPr>
          </a:p>
        </p:txBody>
      </p:sp>
      <p:pic>
        <p:nvPicPr>
          <p:cNvPr id="13" name="Afbeelding 2"/>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0" y="1"/>
            <a:ext cx="9144000" cy="4221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603568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5"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3175"/>
            <a:ext cx="9144000" cy="343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06956" name="Group 44"/>
          <p:cNvGraphicFramePr>
            <a:graphicFrameLocks noGrp="1"/>
          </p:cNvGraphicFramePr>
          <p:nvPr/>
        </p:nvGraphicFramePr>
        <p:xfrm>
          <a:off x="250825" y="4292600"/>
          <a:ext cx="6216650" cy="2222499"/>
        </p:xfrm>
        <a:graphic>
          <a:graphicData uri="http://schemas.openxmlformats.org/drawingml/2006/table">
            <a:tbl>
              <a:tblPr/>
              <a:tblGrid>
                <a:gridCol w="1535496">
                  <a:extLst>
                    <a:ext uri="{9D8B030D-6E8A-4147-A177-3AD203B41FA5}">
                      <a16:colId xmlns:a16="http://schemas.microsoft.com/office/drawing/2014/main" val="20000"/>
                    </a:ext>
                  </a:extLst>
                </a:gridCol>
                <a:gridCol w="1224461">
                  <a:extLst>
                    <a:ext uri="{9D8B030D-6E8A-4147-A177-3AD203B41FA5}">
                      <a16:colId xmlns:a16="http://schemas.microsoft.com/office/drawing/2014/main" val="20001"/>
                    </a:ext>
                  </a:extLst>
                </a:gridCol>
                <a:gridCol w="1190700">
                  <a:extLst>
                    <a:ext uri="{9D8B030D-6E8A-4147-A177-3AD203B41FA5}">
                      <a16:colId xmlns:a16="http://schemas.microsoft.com/office/drawing/2014/main" val="20002"/>
                    </a:ext>
                  </a:extLst>
                </a:gridCol>
                <a:gridCol w="1162768">
                  <a:extLst>
                    <a:ext uri="{9D8B030D-6E8A-4147-A177-3AD203B41FA5}">
                      <a16:colId xmlns:a16="http://schemas.microsoft.com/office/drawing/2014/main" val="20003"/>
                    </a:ext>
                  </a:extLst>
                </a:gridCol>
                <a:gridCol w="1103225">
                  <a:extLst>
                    <a:ext uri="{9D8B030D-6E8A-4147-A177-3AD203B41FA5}">
                      <a16:colId xmlns:a16="http://schemas.microsoft.com/office/drawing/2014/main" val="20004"/>
                    </a:ext>
                  </a:extLst>
                </a:gridCol>
              </a:tblGrid>
              <a:tr h="2813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RO-XL 1500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RO-XL 2150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RO-XL 2800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RO-XL 3450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1500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2150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2800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3450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129</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148</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167</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495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495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495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495</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3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64" marR="91464" marT="45724" marB="45724"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105523" name="Rectangle 32"/>
          <p:cNvSpPr>
            <a:spLocks noGrp="1" noChangeArrowheads="1"/>
          </p:cNvSpPr>
          <p:nvPr>
            <p:ph type="title"/>
          </p:nvPr>
        </p:nvSpPr>
        <p:spPr>
          <a:xfrm>
            <a:off x="152400" y="3644900"/>
            <a:ext cx="8610600" cy="644525"/>
          </a:xfrm>
        </p:spPr>
        <p:txBody>
          <a:bodyPr/>
          <a:lstStyle/>
          <a:p>
            <a:pPr algn="l" eaLnBrk="1" hangingPunct="1"/>
            <a:r>
              <a:rPr lang="en-GB" altLang="nl-NL" smtClean="0">
                <a:solidFill>
                  <a:srgbClr val="0C3451"/>
                </a:solidFill>
              </a:rPr>
              <a:t>RO-XL 1500 – 2150 – 2800 – 3450</a:t>
            </a:r>
          </a:p>
        </p:txBody>
      </p:sp>
      <p:sp>
        <p:nvSpPr>
          <p:cNvPr id="105524" name="AutoShape 35">
            <a:hlinkClick r:id="rId4" action="ppaction://hlinkfile" highlightClick="1"/>
          </p:cNvPr>
          <p:cNvSpPr>
            <a:spLocks noChangeArrowheads="1"/>
          </p:cNvSpPr>
          <p:nvPr/>
        </p:nvSpPr>
        <p:spPr bwMode="auto">
          <a:xfrm>
            <a:off x="6877050" y="3502025"/>
            <a:ext cx="1800225" cy="719138"/>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endParaRPr lang="nl-NL" altLang="nl-NL" sz="3200">
              <a:solidFill>
                <a:srgbClr val="000000"/>
              </a:solidFill>
            </a:endParaRPr>
          </a:p>
        </p:txBody>
      </p:sp>
      <p:sp>
        <p:nvSpPr>
          <p:cNvPr id="105525" name="TextBox 19"/>
          <p:cNvSpPr txBox="1">
            <a:spLocks noChangeArrowheads="1"/>
          </p:cNvSpPr>
          <p:nvPr/>
        </p:nvSpPr>
        <p:spPr bwMode="auto">
          <a:xfrm>
            <a:off x="3565525" y="6629400"/>
            <a:ext cx="2951163"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r" eaLnBrk="1" hangingPunct="1">
              <a:spcBef>
                <a:spcPct val="0"/>
              </a:spcBef>
              <a:buFontTx/>
              <a:buNone/>
            </a:pPr>
            <a:r>
              <a:rPr lang="nl-NL" altLang="nl-NL" sz="1000">
                <a:solidFill>
                  <a:srgbClr val="000000"/>
                </a:solidFill>
              </a:rPr>
              <a:t>*with optional lift vanes</a:t>
            </a:r>
          </a:p>
        </p:txBody>
      </p:sp>
      <p:sp>
        <p:nvSpPr>
          <p:cNvPr id="105526"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Tree>
  </p:cSld>
  <p:clrMapOvr>
    <a:masterClrMapping/>
  </p:clrMapOvr>
  <p:transition>
    <p:fade/>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74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6499"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36513"/>
            <a:ext cx="9144000" cy="3432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06956" name="Group 44"/>
          <p:cNvGraphicFramePr>
            <a:graphicFrameLocks noGrp="1"/>
          </p:cNvGraphicFramePr>
          <p:nvPr/>
        </p:nvGraphicFramePr>
        <p:xfrm>
          <a:off x="250825" y="4292600"/>
          <a:ext cx="6216650" cy="2201862"/>
        </p:xfrm>
        <a:graphic>
          <a:graphicData uri="http://schemas.openxmlformats.org/drawingml/2006/table">
            <a:tbl>
              <a:tblPr/>
              <a:tblGrid>
                <a:gridCol w="1535496">
                  <a:extLst>
                    <a:ext uri="{9D8B030D-6E8A-4147-A177-3AD203B41FA5}">
                      <a16:colId xmlns:a16="http://schemas.microsoft.com/office/drawing/2014/main" val="20000"/>
                    </a:ext>
                  </a:extLst>
                </a:gridCol>
                <a:gridCol w="1224461">
                  <a:extLst>
                    <a:ext uri="{9D8B030D-6E8A-4147-A177-3AD203B41FA5}">
                      <a16:colId xmlns:a16="http://schemas.microsoft.com/office/drawing/2014/main" val="20001"/>
                    </a:ext>
                  </a:extLst>
                </a:gridCol>
                <a:gridCol w="1190700">
                  <a:extLst>
                    <a:ext uri="{9D8B030D-6E8A-4147-A177-3AD203B41FA5}">
                      <a16:colId xmlns:a16="http://schemas.microsoft.com/office/drawing/2014/main" val="20002"/>
                    </a:ext>
                  </a:extLst>
                </a:gridCol>
                <a:gridCol w="1162768">
                  <a:extLst>
                    <a:ext uri="{9D8B030D-6E8A-4147-A177-3AD203B41FA5}">
                      <a16:colId xmlns:a16="http://schemas.microsoft.com/office/drawing/2014/main" val="20003"/>
                    </a:ext>
                  </a:extLst>
                </a:gridCol>
                <a:gridCol w="1103225">
                  <a:extLst>
                    <a:ext uri="{9D8B030D-6E8A-4147-A177-3AD203B41FA5}">
                      <a16:colId xmlns:a16="http://schemas.microsoft.com/office/drawing/2014/main" val="20004"/>
                    </a:ext>
                  </a:extLst>
                </a:gridCol>
              </a:tblGrid>
              <a:tr h="2743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bg1"/>
                        </a:solidFill>
                        <a:effectLst/>
                        <a:latin typeface="Arial" charset="0"/>
                      </a:endParaRP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RO-XL 1875</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RO-XL 2550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RO-XL 3225</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RO-XL 3900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1875</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2550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3225</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3900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743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139</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158</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177</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5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5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5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530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565</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595</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625</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5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64" marR="91464" marT="45727" marB="45727"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27" marB="4572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106547" name="Rectangle 32"/>
          <p:cNvSpPr>
            <a:spLocks noGrp="1" noChangeArrowheads="1"/>
          </p:cNvSpPr>
          <p:nvPr>
            <p:ph type="title"/>
          </p:nvPr>
        </p:nvSpPr>
        <p:spPr>
          <a:xfrm>
            <a:off x="152400" y="3644900"/>
            <a:ext cx="8610600" cy="642938"/>
          </a:xfrm>
        </p:spPr>
        <p:txBody>
          <a:bodyPr/>
          <a:lstStyle/>
          <a:p>
            <a:pPr algn="l" eaLnBrk="1" hangingPunct="1"/>
            <a:r>
              <a:rPr lang="en-GB" altLang="nl-NL" smtClean="0">
                <a:solidFill>
                  <a:srgbClr val="0C3451"/>
                </a:solidFill>
              </a:rPr>
              <a:t>RO-XL 1875 – 2550 – 3225 – 3900</a:t>
            </a:r>
          </a:p>
        </p:txBody>
      </p:sp>
      <p:sp>
        <p:nvSpPr>
          <p:cNvPr id="106548" name="AutoShape 35">
            <a:hlinkClick r:id="rId4" action="ppaction://hlinkfile" highlightClick="1"/>
          </p:cNvPr>
          <p:cNvSpPr>
            <a:spLocks noChangeArrowheads="1"/>
          </p:cNvSpPr>
          <p:nvPr/>
        </p:nvSpPr>
        <p:spPr bwMode="auto">
          <a:xfrm>
            <a:off x="6877050" y="3502025"/>
            <a:ext cx="1800225" cy="719138"/>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endParaRPr lang="nl-NL" altLang="nl-NL" sz="3200">
              <a:solidFill>
                <a:srgbClr val="000000"/>
              </a:solidFill>
            </a:endParaRPr>
          </a:p>
        </p:txBody>
      </p:sp>
      <p:sp>
        <p:nvSpPr>
          <p:cNvPr id="106549" name="TextBox 19"/>
          <p:cNvSpPr txBox="1">
            <a:spLocks noChangeArrowheads="1"/>
          </p:cNvSpPr>
          <p:nvPr/>
        </p:nvSpPr>
        <p:spPr bwMode="auto">
          <a:xfrm>
            <a:off x="3565525" y="6629400"/>
            <a:ext cx="2951163"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r" eaLnBrk="1" hangingPunct="1">
              <a:spcBef>
                <a:spcPct val="0"/>
              </a:spcBef>
              <a:buFontTx/>
              <a:buNone/>
            </a:pPr>
            <a:r>
              <a:rPr lang="nl-NL" altLang="nl-NL" sz="1000">
                <a:solidFill>
                  <a:srgbClr val="000000"/>
                </a:solidFill>
              </a:rPr>
              <a:t>*with optional lift vanes</a:t>
            </a:r>
          </a:p>
        </p:txBody>
      </p:sp>
      <p:sp>
        <p:nvSpPr>
          <p:cNvPr id="106550"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Tree>
  </p:cSld>
  <p:clrMapOvr>
    <a:masterClrMapping/>
  </p:clrMapOvr>
  <p:transition>
    <p:fade/>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09600" y="1098550"/>
            <a:ext cx="7924800" cy="528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23" name="Tekstvak 2"/>
          <p:cNvSpPr txBox="1">
            <a:spLocks noChangeArrowheads="1"/>
          </p:cNvSpPr>
          <p:nvPr/>
        </p:nvSpPr>
        <p:spPr bwMode="auto">
          <a:xfrm>
            <a:off x="250825" y="1722438"/>
            <a:ext cx="23780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Hydraulic control</a:t>
            </a:r>
          </a:p>
        </p:txBody>
      </p:sp>
      <p:sp>
        <p:nvSpPr>
          <p:cNvPr id="107524" name="Tekstvak 3"/>
          <p:cNvSpPr txBox="1">
            <a:spLocks noChangeArrowheads="1"/>
          </p:cNvSpPr>
          <p:nvPr/>
        </p:nvSpPr>
        <p:spPr bwMode="auto">
          <a:xfrm>
            <a:off x="2837883" y="1350736"/>
            <a:ext cx="6154737"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err="1">
                <a:solidFill>
                  <a:srgbClr val="000000"/>
                </a:solidFill>
              </a:rPr>
              <a:t>Two</a:t>
            </a:r>
            <a:r>
              <a:rPr lang="nl-NL" altLang="nl-NL" sz="1600" dirty="0">
                <a:solidFill>
                  <a:srgbClr val="000000"/>
                </a:solidFill>
              </a:rPr>
              <a:t> options of basic hopper </a:t>
            </a:r>
            <a:r>
              <a:rPr lang="nl-NL" altLang="nl-NL" sz="1600" dirty="0" err="1">
                <a:solidFill>
                  <a:srgbClr val="000000"/>
                </a:solidFill>
              </a:rPr>
              <a:t>capacity</a:t>
            </a:r>
            <a:r>
              <a:rPr lang="nl-NL" altLang="nl-NL" sz="1600" dirty="0">
                <a:solidFill>
                  <a:srgbClr val="000000"/>
                </a:solidFill>
              </a:rPr>
              <a:t> 1,500 or 1,875 </a:t>
            </a:r>
            <a:r>
              <a:rPr lang="nl-NL" altLang="nl-NL" sz="1600" dirty="0" err="1">
                <a:solidFill>
                  <a:srgbClr val="000000"/>
                </a:solidFill>
              </a:rPr>
              <a:t>litres</a:t>
            </a:r>
            <a:r>
              <a:rPr lang="nl-NL" altLang="nl-NL" sz="1600" dirty="0">
                <a:solidFill>
                  <a:srgbClr val="000000"/>
                </a:solidFill>
              </a:rPr>
              <a:t>, </a:t>
            </a:r>
            <a:r>
              <a:rPr lang="nl-NL" altLang="nl-NL" sz="1600" dirty="0" err="1">
                <a:solidFill>
                  <a:srgbClr val="000000"/>
                </a:solidFill>
              </a:rPr>
              <a:t>can</a:t>
            </a:r>
            <a:r>
              <a:rPr lang="nl-NL" altLang="nl-NL" sz="1600" dirty="0">
                <a:solidFill>
                  <a:srgbClr val="000000"/>
                </a:solidFill>
              </a:rPr>
              <a:t> </a:t>
            </a:r>
            <a:r>
              <a:rPr lang="nl-NL" altLang="nl-NL" sz="1600" dirty="0" err="1">
                <a:solidFill>
                  <a:srgbClr val="000000"/>
                </a:solidFill>
              </a:rPr>
              <a:t>be</a:t>
            </a:r>
            <a:r>
              <a:rPr lang="nl-NL" altLang="nl-NL" sz="1600" dirty="0">
                <a:solidFill>
                  <a:srgbClr val="000000"/>
                </a:solidFill>
              </a:rPr>
              <a:t> </a:t>
            </a:r>
            <a:r>
              <a:rPr lang="nl-NL" altLang="nl-NL" sz="1600" dirty="0" err="1">
                <a:solidFill>
                  <a:srgbClr val="000000"/>
                </a:solidFill>
              </a:rPr>
              <a:t>extended</a:t>
            </a:r>
            <a:r>
              <a:rPr lang="nl-NL" altLang="nl-NL" sz="1600" dirty="0">
                <a:solidFill>
                  <a:srgbClr val="000000"/>
                </a:solidFill>
              </a:rPr>
              <a:t> </a:t>
            </a:r>
            <a:r>
              <a:rPr lang="nl-NL" altLang="nl-NL" sz="1600" dirty="0" err="1">
                <a:solidFill>
                  <a:srgbClr val="000000"/>
                </a:solidFill>
              </a:rPr>
              <a:t>with</a:t>
            </a:r>
            <a:r>
              <a:rPr lang="nl-NL" altLang="nl-NL" sz="1600" dirty="0">
                <a:solidFill>
                  <a:srgbClr val="000000"/>
                </a:solidFill>
              </a:rPr>
              <a:t> easy </a:t>
            </a:r>
            <a:r>
              <a:rPr lang="nl-NL" altLang="nl-NL" sz="1600" dirty="0" err="1">
                <a:solidFill>
                  <a:srgbClr val="000000"/>
                </a:solidFill>
              </a:rPr>
              <a:t>to</a:t>
            </a:r>
            <a:r>
              <a:rPr lang="nl-NL" altLang="nl-NL" sz="1600" dirty="0">
                <a:solidFill>
                  <a:srgbClr val="000000"/>
                </a:solidFill>
              </a:rPr>
              <a:t> </a:t>
            </a:r>
            <a:r>
              <a:rPr lang="nl-NL" altLang="nl-NL" sz="1600" dirty="0" err="1">
                <a:solidFill>
                  <a:srgbClr val="000000"/>
                </a:solidFill>
              </a:rPr>
              <a:t>assemble</a:t>
            </a:r>
            <a:r>
              <a:rPr lang="nl-NL" altLang="nl-NL" sz="1600" dirty="0">
                <a:solidFill>
                  <a:srgbClr val="000000"/>
                </a:solidFill>
              </a:rPr>
              <a:t> aluminium </a:t>
            </a:r>
          </a:p>
          <a:p>
            <a:pPr algn="r" eaLnBrk="1" hangingPunct="1"/>
            <a:r>
              <a:rPr lang="nl-NL" altLang="nl-NL" sz="1600" dirty="0">
                <a:solidFill>
                  <a:srgbClr val="000000"/>
                </a:solidFill>
              </a:rPr>
              <a:t>hopper </a:t>
            </a:r>
            <a:r>
              <a:rPr lang="nl-NL" altLang="nl-NL" sz="1600" dirty="0" err="1">
                <a:solidFill>
                  <a:srgbClr val="000000"/>
                </a:solidFill>
              </a:rPr>
              <a:t>extentions</a:t>
            </a:r>
            <a:endParaRPr lang="nl-NL" altLang="nl-NL" sz="1600" dirty="0">
              <a:solidFill>
                <a:srgbClr val="000000"/>
              </a:solidFill>
            </a:endParaRPr>
          </a:p>
        </p:txBody>
      </p:sp>
      <p:sp>
        <p:nvSpPr>
          <p:cNvPr id="107525" name="Tekstvak 4"/>
          <p:cNvSpPr txBox="1">
            <a:spLocks noChangeArrowheads="1"/>
          </p:cNvSpPr>
          <p:nvPr/>
        </p:nvSpPr>
        <p:spPr bwMode="auto">
          <a:xfrm>
            <a:off x="0" y="4017963"/>
            <a:ext cx="18002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Long life time</a:t>
            </a:r>
          </a:p>
          <a:p>
            <a:pPr eaLnBrk="1" hangingPunct="1"/>
            <a:r>
              <a:rPr lang="nl-NL" altLang="nl-NL" sz="1600">
                <a:solidFill>
                  <a:srgbClr val="000000"/>
                </a:solidFill>
              </a:rPr>
              <a:t>LED lighting set</a:t>
            </a:r>
          </a:p>
        </p:txBody>
      </p:sp>
      <p:sp>
        <p:nvSpPr>
          <p:cNvPr id="107526" name="Tekstvak 5"/>
          <p:cNvSpPr txBox="1">
            <a:spLocks noChangeArrowheads="1"/>
          </p:cNvSpPr>
          <p:nvPr/>
        </p:nvSpPr>
        <p:spPr bwMode="auto">
          <a:xfrm>
            <a:off x="271463" y="5216525"/>
            <a:ext cx="24892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FlowPilot: for accurate setting and adjustment of application rates</a:t>
            </a:r>
          </a:p>
        </p:txBody>
      </p:sp>
      <p:sp>
        <p:nvSpPr>
          <p:cNvPr id="107527" name="Tekstvak 6"/>
          <p:cNvSpPr txBox="1">
            <a:spLocks noChangeArrowheads="1"/>
          </p:cNvSpPr>
          <p:nvPr/>
        </p:nvSpPr>
        <p:spPr bwMode="auto">
          <a:xfrm>
            <a:off x="5887729" y="5268474"/>
            <a:ext cx="280828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solidFill>
                  <a:srgbClr val="000000"/>
                </a:solidFill>
              </a:rPr>
              <a:t>Slow </a:t>
            </a:r>
            <a:r>
              <a:rPr lang="nl-NL" altLang="nl-NL" sz="1600" dirty="0" err="1">
                <a:solidFill>
                  <a:srgbClr val="000000"/>
                </a:solidFill>
              </a:rPr>
              <a:t>rotating</a:t>
            </a:r>
            <a:r>
              <a:rPr lang="nl-NL" altLang="nl-NL" sz="1600" dirty="0">
                <a:solidFill>
                  <a:srgbClr val="000000"/>
                </a:solidFill>
              </a:rPr>
              <a:t> agitator</a:t>
            </a:r>
          </a:p>
        </p:txBody>
      </p:sp>
      <p:sp>
        <p:nvSpPr>
          <p:cNvPr id="107528" name="Tekstvak 7"/>
          <p:cNvSpPr txBox="1">
            <a:spLocks noChangeArrowheads="1"/>
          </p:cNvSpPr>
          <p:nvPr/>
        </p:nvSpPr>
        <p:spPr bwMode="auto">
          <a:xfrm>
            <a:off x="6497637" y="4328503"/>
            <a:ext cx="22685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err="1">
                <a:solidFill>
                  <a:srgbClr val="000000"/>
                </a:solidFill>
              </a:rPr>
              <a:t>RotaFlow</a:t>
            </a:r>
            <a:r>
              <a:rPr lang="nl-NL" altLang="nl-NL" sz="1600" dirty="0">
                <a:solidFill>
                  <a:srgbClr val="000000"/>
                </a:solidFill>
              </a:rPr>
              <a:t> system </a:t>
            </a:r>
            <a:r>
              <a:rPr lang="nl-NL" altLang="nl-NL" sz="1600" dirty="0" err="1">
                <a:solidFill>
                  <a:srgbClr val="000000"/>
                </a:solidFill>
              </a:rPr>
              <a:t>with</a:t>
            </a:r>
            <a:r>
              <a:rPr lang="nl-NL" altLang="nl-NL" sz="1600" dirty="0">
                <a:solidFill>
                  <a:srgbClr val="000000"/>
                </a:solidFill>
              </a:rPr>
              <a:t> </a:t>
            </a:r>
          </a:p>
          <a:p>
            <a:pPr algn="r" eaLnBrk="1" hangingPunct="1"/>
            <a:r>
              <a:rPr lang="nl-NL" altLang="nl-NL" sz="1600" dirty="0">
                <a:solidFill>
                  <a:srgbClr val="000000"/>
                </a:solidFill>
              </a:rPr>
              <a:t>8 </a:t>
            </a:r>
            <a:r>
              <a:rPr lang="nl-NL" altLang="nl-NL" sz="1600" dirty="0" err="1">
                <a:solidFill>
                  <a:srgbClr val="000000"/>
                </a:solidFill>
              </a:rPr>
              <a:t>vanes</a:t>
            </a:r>
            <a:r>
              <a:rPr lang="nl-NL" altLang="nl-NL" sz="1600" dirty="0">
                <a:solidFill>
                  <a:srgbClr val="000000"/>
                </a:solidFill>
              </a:rPr>
              <a:t> per disc</a:t>
            </a:r>
          </a:p>
        </p:txBody>
      </p:sp>
      <p:sp>
        <p:nvSpPr>
          <p:cNvPr id="16" name="Ellipse 37"/>
          <p:cNvSpPr/>
          <p:nvPr/>
        </p:nvSpPr>
        <p:spPr>
          <a:xfrm>
            <a:off x="1459225" y="2166837"/>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7" name="Ellipse 37"/>
          <p:cNvSpPr/>
          <p:nvPr/>
        </p:nvSpPr>
        <p:spPr>
          <a:xfrm>
            <a:off x="7392194" y="2276872"/>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8" name="Ellipse 37"/>
          <p:cNvSpPr/>
          <p:nvPr/>
        </p:nvSpPr>
        <p:spPr>
          <a:xfrm>
            <a:off x="6120989" y="4310063"/>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9" name="Ellipse 37"/>
          <p:cNvSpPr/>
          <p:nvPr/>
        </p:nvSpPr>
        <p:spPr>
          <a:xfrm>
            <a:off x="5418110" y="499282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0" name="Ellipse 37"/>
          <p:cNvSpPr/>
          <p:nvPr/>
        </p:nvSpPr>
        <p:spPr>
          <a:xfrm>
            <a:off x="2924297" y="5068496"/>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1" name="Ellipse 37"/>
          <p:cNvSpPr/>
          <p:nvPr/>
        </p:nvSpPr>
        <p:spPr>
          <a:xfrm>
            <a:off x="1378562" y="3570556"/>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Tree>
  </p:cSld>
  <p:clrMapOvr>
    <a:masterClrMapping/>
  </p:clrMapOvr>
  <p:transition spd="slow"/>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email">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5568013" y="4736148"/>
            <a:ext cx="3575987" cy="1564003"/>
          </a:xfrm>
          <a:prstGeom prst="rect">
            <a:avLst/>
          </a:prstGeom>
        </p:spPr>
      </p:pic>
      <p:sp>
        <p:nvSpPr>
          <p:cNvPr id="4" name="Tijdelijke aanduiding voor tekst 3"/>
          <p:cNvSpPr>
            <a:spLocks noGrp="1"/>
          </p:cNvSpPr>
          <p:nvPr>
            <p:ph type="body" sz="quarter" idx="10"/>
          </p:nvPr>
        </p:nvSpPr>
        <p:spPr/>
        <p:txBody>
          <a:bodyPr/>
          <a:lstStyle/>
          <a:p>
            <a:pPr marL="0" indent="0" eaLnBrk="1" hangingPunct="1">
              <a:defRPr/>
            </a:pPr>
            <a:r>
              <a:rPr lang="nl-NL" altLang="nl-NL" dirty="0" err="1"/>
              <a:t>RotaFlow</a:t>
            </a:r>
            <a:r>
              <a:rPr lang="nl-NL" altLang="nl-NL" dirty="0"/>
              <a:t> RO-XL</a:t>
            </a:r>
            <a:endParaRPr lang="nl-NL" dirty="0"/>
          </a:p>
        </p:txBody>
      </p:sp>
      <p:pic>
        <p:nvPicPr>
          <p:cNvPr id="108547" name="Afbeelding 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4720673" y="551108"/>
            <a:ext cx="4230365" cy="3062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3"/>
          <p:cNvSpPr txBox="1">
            <a:spLocks noChangeArrowheads="1"/>
          </p:cNvSpPr>
          <p:nvPr/>
        </p:nvSpPr>
        <p:spPr>
          <a:xfrm>
            <a:off x="468313" y="1998663"/>
            <a:ext cx="4464050" cy="4167187"/>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buFontTx/>
              <a:buNone/>
              <a:defRPr/>
            </a:pPr>
            <a:r>
              <a:rPr lang="en-US" altLang="nl-NL" b="1" dirty="0" smtClean="0">
                <a:solidFill>
                  <a:srgbClr val="000000"/>
                </a:solidFill>
              </a:rPr>
              <a:t>Standard features</a:t>
            </a:r>
          </a:p>
          <a:p>
            <a:pPr>
              <a:buFont typeface="Arial" panose="020B0604020202020204" pitchFamily="34" charset="0"/>
              <a:buChar char="•"/>
              <a:defRPr/>
            </a:pPr>
            <a:r>
              <a:rPr lang="en-US" altLang="nl-NL" dirty="0" smtClean="0">
                <a:solidFill>
                  <a:srgbClr val="000000"/>
                </a:solidFill>
              </a:rPr>
              <a:t>Stainless steel front plates</a:t>
            </a:r>
          </a:p>
          <a:p>
            <a:pPr>
              <a:buFont typeface="Arial" panose="020B0604020202020204" pitchFamily="34" charset="0"/>
              <a:buChar char="•"/>
              <a:defRPr/>
            </a:pPr>
            <a:r>
              <a:rPr lang="en-US" altLang="nl-NL" dirty="0" smtClean="0">
                <a:solidFill>
                  <a:srgbClr val="000000"/>
                </a:solidFill>
              </a:rPr>
              <a:t>Fine application kit</a:t>
            </a:r>
          </a:p>
          <a:p>
            <a:pPr>
              <a:buFont typeface="Arial" panose="020B0604020202020204" pitchFamily="34" charset="0"/>
              <a:buChar char="•"/>
              <a:defRPr/>
            </a:pPr>
            <a:r>
              <a:rPr lang="en-US" altLang="nl-NL" dirty="0" smtClean="0">
                <a:solidFill>
                  <a:srgbClr val="000000"/>
                </a:solidFill>
              </a:rPr>
              <a:t>Overload clutch</a:t>
            </a:r>
          </a:p>
          <a:p>
            <a:pPr>
              <a:buFont typeface="Arial" panose="020B0604020202020204" pitchFamily="34" charset="0"/>
              <a:buChar char="•"/>
              <a:defRPr/>
            </a:pPr>
            <a:r>
              <a:rPr lang="en-US" altLang="nl-NL" dirty="0" smtClean="0">
                <a:solidFill>
                  <a:srgbClr val="000000"/>
                </a:solidFill>
              </a:rPr>
              <a:t>Stainless steel hose connections</a:t>
            </a:r>
          </a:p>
          <a:p>
            <a:pPr>
              <a:buFont typeface="Arial" panose="020B0604020202020204" pitchFamily="34" charset="0"/>
              <a:buChar char="•"/>
              <a:defRPr/>
            </a:pPr>
            <a:r>
              <a:rPr lang="en-US" altLang="nl-NL" dirty="0" smtClean="0">
                <a:solidFill>
                  <a:srgbClr val="000000"/>
                </a:solidFill>
              </a:rPr>
              <a:t>2 High capacity &amp; robust sieves</a:t>
            </a:r>
          </a:p>
          <a:p>
            <a:pPr>
              <a:buFont typeface="Arial" panose="020B0604020202020204" pitchFamily="34" charset="0"/>
              <a:buChar char="•"/>
              <a:defRPr/>
            </a:pPr>
            <a:r>
              <a:rPr lang="nl-NL" altLang="nl-NL" dirty="0">
                <a:solidFill>
                  <a:srgbClr val="000000"/>
                </a:solidFill>
              </a:rPr>
              <a:t>Tool </a:t>
            </a:r>
            <a:r>
              <a:rPr lang="nl-NL" altLang="nl-NL" dirty="0" err="1">
                <a:solidFill>
                  <a:srgbClr val="000000"/>
                </a:solidFill>
              </a:rPr>
              <a:t>to</a:t>
            </a:r>
            <a:r>
              <a:rPr lang="nl-NL" altLang="nl-NL" dirty="0">
                <a:solidFill>
                  <a:srgbClr val="000000"/>
                </a:solidFill>
              </a:rPr>
              <a:t> open </a:t>
            </a:r>
            <a:r>
              <a:rPr lang="nl-NL" altLang="nl-NL" dirty="0" err="1">
                <a:solidFill>
                  <a:srgbClr val="000000"/>
                </a:solidFill>
              </a:rPr>
              <a:t>the</a:t>
            </a:r>
            <a:r>
              <a:rPr lang="nl-NL" altLang="nl-NL" dirty="0">
                <a:solidFill>
                  <a:srgbClr val="000000"/>
                </a:solidFill>
              </a:rPr>
              <a:t> </a:t>
            </a:r>
            <a:r>
              <a:rPr lang="nl-NL" altLang="nl-NL" dirty="0" err="1" smtClean="0">
                <a:solidFill>
                  <a:srgbClr val="000000"/>
                </a:solidFill>
              </a:rPr>
              <a:t>sieves</a:t>
            </a:r>
            <a:endParaRPr lang="nl-NL" altLang="nl-NL" dirty="0" smtClean="0">
              <a:solidFill>
                <a:srgbClr val="000000"/>
              </a:solidFill>
            </a:endParaRPr>
          </a:p>
          <a:p>
            <a:pPr>
              <a:buFont typeface="Arial" panose="020B0604020202020204" pitchFamily="34" charset="0"/>
              <a:buChar char="•"/>
              <a:defRPr/>
            </a:pPr>
            <a:r>
              <a:rPr lang="nl-NL" altLang="nl-NL" dirty="0" err="1">
                <a:solidFill>
                  <a:srgbClr val="000000"/>
                </a:solidFill>
              </a:rPr>
              <a:t>Inclinometer</a:t>
            </a:r>
            <a:endParaRPr lang="en-US" altLang="nl-NL" dirty="0">
              <a:solidFill>
                <a:srgbClr val="000000"/>
              </a:solidFill>
            </a:endParaRPr>
          </a:p>
          <a:p>
            <a:pPr>
              <a:buFont typeface="Arial" panose="020B0604020202020204" pitchFamily="34" charset="0"/>
              <a:buChar char="•"/>
              <a:defRPr/>
            </a:pPr>
            <a:r>
              <a:rPr lang="en-US" altLang="nl-NL" dirty="0" smtClean="0">
                <a:solidFill>
                  <a:srgbClr val="000000"/>
                </a:solidFill>
              </a:rPr>
              <a:t>Grading box to test the </a:t>
            </a:r>
            <a:r>
              <a:rPr lang="en-US" altLang="nl-NL" dirty="0" err="1" smtClean="0">
                <a:solidFill>
                  <a:srgbClr val="000000"/>
                </a:solidFill>
              </a:rPr>
              <a:t>fertiliser</a:t>
            </a:r>
            <a:r>
              <a:rPr lang="en-US" altLang="nl-NL" dirty="0" smtClean="0">
                <a:solidFill>
                  <a:srgbClr val="000000"/>
                </a:solidFill>
              </a:rPr>
              <a:t> quality</a:t>
            </a:r>
          </a:p>
          <a:p>
            <a:pPr>
              <a:buFont typeface="Arial" panose="020B0604020202020204" pitchFamily="34" charset="0"/>
              <a:buChar char="•"/>
              <a:defRPr/>
            </a:pPr>
            <a:r>
              <a:rPr lang="nl-NL" altLang="nl-NL" dirty="0" smtClean="0">
                <a:solidFill>
                  <a:srgbClr val="000000"/>
                </a:solidFill>
              </a:rPr>
              <a:t>Open/close indicator</a:t>
            </a:r>
            <a:endParaRPr lang="en-US" altLang="nl-NL" dirty="0" smtClean="0">
              <a:solidFill>
                <a:srgbClr val="000000"/>
              </a:solidFill>
            </a:endParaRPr>
          </a:p>
          <a:p>
            <a:pPr>
              <a:buFont typeface="Arial" panose="020B0604020202020204" pitchFamily="34" charset="0"/>
              <a:buChar char="•"/>
              <a:defRPr/>
            </a:pPr>
            <a:r>
              <a:rPr lang="nl-NL" altLang="nl-NL" dirty="0" smtClean="0">
                <a:solidFill>
                  <a:srgbClr val="000000"/>
                </a:solidFill>
              </a:rPr>
              <a:t>Top </a:t>
            </a:r>
            <a:r>
              <a:rPr lang="nl-NL" altLang="nl-NL" dirty="0" err="1" smtClean="0">
                <a:solidFill>
                  <a:srgbClr val="000000"/>
                </a:solidFill>
              </a:rPr>
              <a:t>and</a:t>
            </a:r>
            <a:r>
              <a:rPr lang="nl-NL" altLang="nl-NL" dirty="0" smtClean="0">
                <a:solidFill>
                  <a:srgbClr val="000000"/>
                </a:solidFill>
              </a:rPr>
              <a:t> </a:t>
            </a:r>
            <a:r>
              <a:rPr lang="nl-NL" altLang="nl-NL" dirty="0" err="1" smtClean="0">
                <a:solidFill>
                  <a:srgbClr val="000000"/>
                </a:solidFill>
              </a:rPr>
              <a:t>bottom</a:t>
            </a:r>
            <a:r>
              <a:rPr lang="nl-NL" altLang="nl-NL" dirty="0" smtClean="0">
                <a:solidFill>
                  <a:srgbClr val="000000"/>
                </a:solidFill>
              </a:rPr>
              <a:t> hopper </a:t>
            </a:r>
            <a:r>
              <a:rPr lang="nl-NL" altLang="nl-NL" dirty="0" err="1" smtClean="0">
                <a:solidFill>
                  <a:srgbClr val="000000"/>
                </a:solidFill>
              </a:rPr>
              <a:t>windows</a:t>
            </a:r>
            <a:endParaRPr lang="nl-NL" altLang="nl-NL" dirty="0" smtClean="0">
              <a:solidFill>
                <a:srgbClr val="000000"/>
              </a:solidFill>
            </a:endParaRPr>
          </a:p>
          <a:p>
            <a:pPr>
              <a:buFont typeface="Arial" panose="020B0604020202020204" pitchFamily="34" charset="0"/>
              <a:buChar char="•"/>
              <a:defRPr/>
            </a:pPr>
            <a:r>
              <a:rPr lang="nl-NL" altLang="nl-NL" dirty="0" smtClean="0">
                <a:solidFill>
                  <a:srgbClr val="000000"/>
                </a:solidFill>
              </a:rPr>
              <a:t>Low speed agitator (15%)</a:t>
            </a:r>
          </a:p>
          <a:p>
            <a:pPr>
              <a:buFont typeface="Arial" panose="020B0604020202020204" pitchFamily="34" charset="0"/>
              <a:buChar char="•"/>
              <a:defRPr/>
            </a:pPr>
            <a:r>
              <a:rPr lang="nl-NL" altLang="nl-NL" dirty="0" smtClean="0">
                <a:solidFill>
                  <a:srgbClr val="000000"/>
                </a:solidFill>
              </a:rPr>
              <a:t>LED </a:t>
            </a:r>
            <a:r>
              <a:rPr lang="nl-NL" altLang="nl-NL" dirty="0" err="1" smtClean="0">
                <a:solidFill>
                  <a:srgbClr val="000000"/>
                </a:solidFill>
              </a:rPr>
              <a:t>lighting</a:t>
            </a:r>
            <a:r>
              <a:rPr lang="nl-NL" altLang="nl-NL" dirty="0" smtClean="0">
                <a:solidFill>
                  <a:srgbClr val="000000"/>
                </a:solidFill>
              </a:rPr>
              <a:t> set</a:t>
            </a:r>
          </a:p>
          <a:p>
            <a:pPr>
              <a:defRPr/>
            </a:pPr>
            <a:endParaRPr lang="en-US" altLang="nl-NL" dirty="0" smtClean="0">
              <a:solidFill>
                <a:srgbClr val="000000"/>
              </a:solidFill>
            </a:endParaRPr>
          </a:p>
        </p:txBody>
      </p:sp>
      <p:sp>
        <p:nvSpPr>
          <p:cNvPr id="108550" name="Tekstvak 1"/>
          <p:cNvSpPr txBox="1">
            <a:spLocks noChangeArrowheads="1"/>
          </p:cNvSpPr>
          <p:nvPr/>
        </p:nvSpPr>
        <p:spPr bwMode="auto">
          <a:xfrm>
            <a:off x="6300788" y="5518150"/>
            <a:ext cx="21605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400" i="1">
                <a:solidFill>
                  <a:srgbClr val="000000"/>
                </a:solidFill>
              </a:rPr>
              <a:t>Lift vanes</a:t>
            </a:r>
          </a:p>
        </p:txBody>
      </p:sp>
      <p:pic>
        <p:nvPicPr>
          <p:cNvPr id="108551" name="Picture 6"/>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795963" y="3329285"/>
            <a:ext cx="3211512" cy="1539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8552" name="Tekstvak 8"/>
          <p:cNvSpPr txBox="1">
            <a:spLocks noChangeArrowheads="1"/>
          </p:cNvSpPr>
          <p:nvPr/>
        </p:nvSpPr>
        <p:spPr bwMode="auto">
          <a:xfrm>
            <a:off x="6084888" y="4099222"/>
            <a:ext cx="21605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400" i="1">
                <a:solidFill>
                  <a:srgbClr val="000000"/>
                </a:solidFill>
              </a:rPr>
              <a:t>Standard vanes</a:t>
            </a:r>
          </a:p>
        </p:txBody>
      </p:sp>
    </p:spTree>
  </p:cSld>
  <p:clrMapOvr>
    <a:masterClrMapping/>
  </p:clrMapOvr>
  <p:transition spd="slow"/>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RO-XL </a:t>
            </a:r>
            <a:r>
              <a:rPr lang="nl-NL" altLang="nl-NL" dirty="0" err="1"/>
              <a:t>Hydraulic</a:t>
            </a:r>
            <a:r>
              <a:rPr lang="nl-NL" altLang="nl-NL" dirty="0"/>
              <a:t> </a:t>
            </a:r>
            <a:r>
              <a:rPr lang="nl-NL" altLang="nl-NL" dirty="0" err="1"/>
              <a:t>Operated</a:t>
            </a:r>
            <a:endParaRPr lang="nl-NL" dirty="0"/>
          </a:p>
        </p:txBody>
      </p:sp>
      <p:pic>
        <p:nvPicPr>
          <p:cNvPr id="110595" name="Picture 36" descr="Vic_RotaflowRO_04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23850" y="4940300"/>
            <a:ext cx="2098674" cy="139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6" name="Text Box 40"/>
          <p:cNvSpPr txBox="1">
            <a:spLocks noChangeArrowheads="1"/>
          </p:cNvSpPr>
          <p:nvPr/>
        </p:nvSpPr>
        <p:spPr bwMode="auto">
          <a:xfrm>
            <a:off x="2422525" y="1914648"/>
            <a:ext cx="4464050" cy="1382468"/>
          </a:xfrm>
          <a:prstGeom prst="rect">
            <a:avLst/>
          </a:prstGeom>
          <a:solidFill>
            <a:schemeClr val="bg1"/>
          </a:solidFill>
          <a:ln w="9525">
            <a:solidFill>
              <a:schemeClr val="tx1"/>
            </a:solidFill>
            <a:miter lim="800000"/>
            <a:headEnd/>
            <a:tailEnd/>
          </a:ln>
        </p:spPr>
        <p:txBody>
          <a:bodyPr wrap="none" anchor="ct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Tx/>
              <a:buChar char="•"/>
            </a:pPr>
            <a:r>
              <a:rPr lang="nl-NL" altLang="nl-NL" sz="1600" dirty="0" err="1">
                <a:solidFill>
                  <a:srgbClr val="000000"/>
                </a:solidFill>
              </a:rPr>
              <a:t>Operation</a:t>
            </a:r>
            <a:r>
              <a:rPr lang="nl-NL" altLang="nl-NL" sz="1600" dirty="0">
                <a:solidFill>
                  <a:srgbClr val="000000"/>
                </a:solidFill>
              </a:rPr>
              <a:t> </a:t>
            </a:r>
            <a:r>
              <a:rPr lang="nl-NL" altLang="nl-NL" sz="1600" dirty="0" err="1">
                <a:solidFill>
                  <a:srgbClr val="000000"/>
                </a:solidFill>
              </a:rPr>
              <a:t>with</a:t>
            </a:r>
            <a:r>
              <a:rPr lang="nl-NL" altLang="nl-NL" sz="1600" dirty="0">
                <a:solidFill>
                  <a:srgbClr val="000000"/>
                </a:solidFill>
              </a:rPr>
              <a:t> double </a:t>
            </a:r>
            <a:r>
              <a:rPr lang="nl-NL" altLang="nl-NL" sz="1600" dirty="0" err="1">
                <a:solidFill>
                  <a:srgbClr val="000000"/>
                </a:solidFill>
              </a:rPr>
              <a:t>acting</a:t>
            </a:r>
            <a:r>
              <a:rPr lang="nl-NL" altLang="nl-NL" sz="1600" dirty="0">
                <a:solidFill>
                  <a:srgbClr val="000000"/>
                </a:solidFill>
              </a:rPr>
              <a:t> </a:t>
            </a:r>
            <a:r>
              <a:rPr lang="nl-NL" altLang="nl-NL" sz="1600" dirty="0" err="1">
                <a:solidFill>
                  <a:srgbClr val="000000"/>
                </a:solidFill>
              </a:rPr>
              <a:t>valve</a:t>
            </a:r>
            <a:r>
              <a:rPr lang="nl-NL" altLang="nl-NL" sz="1600" dirty="0">
                <a:solidFill>
                  <a:srgbClr val="000000"/>
                </a:solidFill>
              </a:rPr>
              <a:t> on tractor</a:t>
            </a:r>
          </a:p>
          <a:p>
            <a:pPr eaLnBrk="1" hangingPunct="1">
              <a:buFontTx/>
              <a:buChar char="•"/>
            </a:pPr>
            <a:endParaRPr lang="nl-NL" altLang="nl-NL" sz="1600" dirty="0" smtClean="0">
              <a:solidFill>
                <a:srgbClr val="000000"/>
              </a:solidFill>
            </a:endParaRPr>
          </a:p>
          <a:p>
            <a:pPr eaLnBrk="1" hangingPunct="1">
              <a:buFontTx/>
              <a:buChar char="•"/>
            </a:pPr>
            <a:r>
              <a:rPr lang="nl-NL" altLang="nl-NL" sz="1600" dirty="0" err="1" smtClean="0">
                <a:solidFill>
                  <a:srgbClr val="000000"/>
                </a:solidFill>
              </a:rPr>
              <a:t>Stainless</a:t>
            </a:r>
            <a:r>
              <a:rPr lang="nl-NL" altLang="nl-NL" sz="1600" dirty="0" smtClean="0">
                <a:solidFill>
                  <a:srgbClr val="000000"/>
                </a:solidFill>
              </a:rPr>
              <a:t> </a:t>
            </a:r>
            <a:r>
              <a:rPr lang="nl-NL" altLang="nl-NL" sz="1600" dirty="0">
                <a:solidFill>
                  <a:srgbClr val="000000"/>
                </a:solidFill>
              </a:rPr>
              <a:t>steel </a:t>
            </a:r>
            <a:r>
              <a:rPr lang="nl-NL" altLang="nl-NL" sz="1600" dirty="0" err="1">
                <a:solidFill>
                  <a:srgbClr val="000000"/>
                </a:solidFill>
              </a:rPr>
              <a:t>hose</a:t>
            </a:r>
            <a:r>
              <a:rPr lang="nl-NL" altLang="nl-NL" sz="1600" dirty="0">
                <a:solidFill>
                  <a:srgbClr val="000000"/>
                </a:solidFill>
              </a:rPr>
              <a:t> </a:t>
            </a:r>
            <a:r>
              <a:rPr lang="nl-NL" altLang="nl-NL" sz="1600" dirty="0" err="1">
                <a:solidFill>
                  <a:srgbClr val="000000"/>
                </a:solidFill>
              </a:rPr>
              <a:t>connections</a:t>
            </a:r>
            <a:endParaRPr lang="nl-NL" altLang="nl-NL" sz="1600" dirty="0">
              <a:solidFill>
                <a:srgbClr val="000000"/>
              </a:solidFill>
            </a:endParaRPr>
          </a:p>
          <a:p>
            <a:pPr eaLnBrk="1" hangingPunct="1"/>
            <a:endParaRPr lang="nl-NL" altLang="nl-NL" sz="1100" b="1" dirty="0">
              <a:solidFill>
                <a:srgbClr val="000000"/>
              </a:solidFill>
            </a:endParaRPr>
          </a:p>
          <a:p>
            <a:pPr eaLnBrk="1" hangingPunct="1"/>
            <a:endParaRPr lang="en-US" altLang="nl-NL" sz="1100" b="1" dirty="0">
              <a:solidFill>
                <a:srgbClr val="000000"/>
              </a:solidFill>
            </a:endParaRPr>
          </a:p>
        </p:txBody>
      </p:sp>
      <p:sp>
        <p:nvSpPr>
          <p:cNvPr id="110597" name="Text Box 42"/>
          <p:cNvSpPr txBox="1">
            <a:spLocks noChangeArrowheads="1"/>
          </p:cNvSpPr>
          <p:nvPr/>
        </p:nvSpPr>
        <p:spPr bwMode="auto">
          <a:xfrm>
            <a:off x="2423989" y="3429000"/>
            <a:ext cx="4468812" cy="1393825"/>
          </a:xfrm>
          <a:prstGeom prst="rect">
            <a:avLst/>
          </a:prstGeom>
          <a:solidFill>
            <a:schemeClr val="bg1"/>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buFont typeface="Arial" panose="020B0604020202020204" pitchFamily="34" charset="0"/>
              <a:buChar char="•"/>
            </a:pPr>
            <a:r>
              <a:rPr lang="nl-NL" altLang="nl-NL" sz="1600" dirty="0">
                <a:solidFill>
                  <a:srgbClr val="000000"/>
                </a:solidFill>
              </a:rPr>
              <a:t> Application setting in 90 steps</a:t>
            </a:r>
          </a:p>
          <a:p>
            <a:pPr eaLnBrk="1" hangingPunct="1"/>
            <a:endParaRPr lang="nl-NL" altLang="nl-NL" sz="1600" dirty="0">
              <a:solidFill>
                <a:srgbClr val="000000"/>
              </a:solidFill>
            </a:endParaRPr>
          </a:p>
          <a:p>
            <a:pPr eaLnBrk="1" hangingPunct="1"/>
            <a:endParaRPr lang="nl-NL" altLang="nl-NL" sz="1600" dirty="0">
              <a:solidFill>
                <a:srgbClr val="000000"/>
              </a:solidFill>
            </a:endParaRPr>
          </a:p>
          <a:p>
            <a:pPr eaLnBrk="1" hangingPunct="1"/>
            <a:endParaRPr lang="en-US" altLang="nl-NL" sz="1600" dirty="0">
              <a:solidFill>
                <a:srgbClr val="000000"/>
              </a:solidFill>
            </a:endParaRPr>
          </a:p>
        </p:txBody>
      </p:sp>
      <p:sp>
        <p:nvSpPr>
          <p:cNvPr id="110598" name="Text Box 43"/>
          <p:cNvSpPr txBox="1">
            <a:spLocks noChangeArrowheads="1"/>
          </p:cNvSpPr>
          <p:nvPr/>
        </p:nvSpPr>
        <p:spPr bwMode="auto">
          <a:xfrm>
            <a:off x="2422525" y="4941277"/>
            <a:ext cx="4464050" cy="1390284"/>
          </a:xfrm>
          <a:prstGeom prst="rect">
            <a:avLst/>
          </a:prstGeom>
          <a:solidFill>
            <a:schemeClr val="bg1"/>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buFont typeface="Arial" panose="020B0604020202020204" pitchFamily="34" charset="0"/>
              <a:buChar char="•"/>
            </a:pPr>
            <a:r>
              <a:rPr lang="nl-NL" altLang="nl-NL" sz="1600" dirty="0">
                <a:solidFill>
                  <a:srgbClr val="000000"/>
                </a:solidFill>
              </a:rPr>
              <a:t> Open/close indicator</a:t>
            </a:r>
          </a:p>
          <a:p>
            <a:pPr eaLnBrk="1" hangingPunct="1"/>
            <a:endParaRPr lang="nl-NL" altLang="nl-NL" sz="1600" dirty="0">
              <a:solidFill>
                <a:srgbClr val="000000"/>
              </a:solidFill>
            </a:endParaRPr>
          </a:p>
          <a:p>
            <a:pPr eaLnBrk="1" hangingPunct="1"/>
            <a:endParaRPr lang="nl-NL" altLang="nl-NL" sz="1600" dirty="0">
              <a:solidFill>
                <a:srgbClr val="000000"/>
              </a:solidFill>
            </a:endParaRPr>
          </a:p>
          <a:p>
            <a:pPr eaLnBrk="1" hangingPunct="1"/>
            <a:endParaRPr lang="en-US" altLang="nl-NL" sz="1600" dirty="0">
              <a:solidFill>
                <a:srgbClr val="000000"/>
              </a:solidFill>
            </a:endParaRPr>
          </a:p>
        </p:txBody>
      </p:sp>
      <p:sp>
        <p:nvSpPr>
          <p:cNvPr id="110600" name="Rectangle 25"/>
          <p:cNvSpPr>
            <a:spLocks noChangeArrowheads="1"/>
          </p:cNvSpPr>
          <p:nvPr/>
        </p:nvSpPr>
        <p:spPr bwMode="auto">
          <a:xfrm>
            <a:off x="7064375" y="3454400"/>
            <a:ext cx="957263" cy="671513"/>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nl-NL" altLang="nl-NL" sz="1400" b="1">
                <a:solidFill>
                  <a:srgbClr val="000000"/>
                </a:solidFill>
              </a:rPr>
              <a:t>RO-XL</a:t>
            </a:r>
            <a:endParaRPr lang="en-US" altLang="nl-NL" sz="1400" b="1">
              <a:solidFill>
                <a:srgbClr val="000000"/>
              </a:solidFill>
            </a:endParaRPr>
          </a:p>
        </p:txBody>
      </p:sp>
      <p:sp>
        <p:nvSpPr>
          <p:cNvPr id="110601" name="Rectangle 21"/>
          <p:cNvSpPr>
            <a:spLocks noChangeArrowheads="1"/>
          </p:cNvSpPr>
          <p:nvPr/>
        </p:nvSpPr>
        <p:spPr bwMode="auto">
          <a:xfrm>
            <a:off x="8048625" y="4198938"/>
            <a:ext cx="1001713" cy="669925"/>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endParaRPr lang="en-US" altLang="nl-NL" sz="1400">
              <a:solidFill>
                <a:srgbClr val="000000"/>
              </a:solidFill>
            </a:endParaRPr>
          </a:p>
        </p:txBody>
      </p:sp>
      <p:sp>
        <p:nvSpPr>
          <p:cNvPr id="110602" name="Rectangle 22"/>
          <p:cNvSpPr>
            <a:spLocks noChangeArrowheads="1"/>
          </p:cNvSpPr>
          <p:nvPr/>
        </p:nvSpPr>
        <p:spPr bwMode="auto">
          <a:xfrm>
            <a:off x="7915275" y="3454400"/>
            <a:ext cx="1135063" cy="671513"/>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endParaRPr lang="en-US" altLang="nl-NL" sz="1400">
              <a:solidFill>
                <a:srgbClr val="000000"/>
              </a:solidFill>
            </a:endParaRPr>
          </a:p>
        </p:txBody>
      </p:sp>
      <p:sp>
        <p:nvSpPr>
          <p:cNvPr id="110603" name="Rectangle 23"/>
          <p:cNvSpPr>
            <a:spLocks noChangeArrowheads="1"/>
          </p:cNvSpPr>
          <p:nvPr/>
        </p:nvSpPr>
        <p:spPr bwMode="auto">
          <a:xfrm>
            <a:off x="7091363" y="4198938"/>
            <a:ext cx="957262" cy="669925"/>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en-GB" altLang="nl-NL" sz="1400" b="1">
                <a:solidFill>
                  <a:srgbClr val="A6A6A6"/>
                </a:solidFill>
              </a:rPr>
              <a:t>RO-XL E</a:t>
            </a:r>
          </a:p>
        </p:txBody>
      </p:sp>
      <p:pic>
        <p:nvPicPr>
          <p:cNvPr id="110604" name="Picture 3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8074025" y="4186238"/>
            <a:ext cx="968375" cy="6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605" name="Rectangle 41"/>
          <p:cNvSpPr>
            <a:spLocks noChangeArrowheads="1"/>
          </p:cNvSpPr>
          <p:nvPr/>
        </p:nvSpPr>
        <p:spPr bwMode="auto">
          <a:xfrm>
            <a:off x="7064375" y="3454400"/>
            <a:ext cx="1985963" cy="671513"/>
          </a:xfrm>
          <a:prstGeom prst="rect">
            <a:avLst/>
          </a:prstGeom>
          <a:noFill/>
          <a:ln w="38100">
            <a:solidFill>
              <a:srgbClr val="0C345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pic>
        <p:nvPicPr>
          <p:cNvPr id="110606" name="Afbeelding 18"/>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331788" y="1916113"/>
            <a:ext cx="2090737" cy="139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0607" name="Afbeelding 19"/>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323849" y="3429000"/>
            <a:ext cx="2098675"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0608" name="Afbeelding 20"/>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8101013" y="3465513"/>
            <a:ext cx="9413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6193"/>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RO-EDW </a:t>
            </a:r>
            <a:r>
              <a:rPr lang="da-DK" altLang="en-US" dirty="0" smtClean="0"/>
              <a:t>Spreader</a:t>
            </a:r>
            <a:endParaRPr lang="de-DE" altLang="nb-NO" dirty="0" smtClean="0">
              <a:ea typeface="Geneva"/>
            </a:endParaRPr>
          </a:p>
        </p:txBody>
      </p:sp>
      <p:sp>
        <p:nvSpPr>
          <p:cNvPr id="12292" name="Untertitel 6"/>
          <p:cNvSpPr>
            <a:spLocks noGrp="1"/>
          </p:cNvSpPr>
          <p:nvPr>
            <p:ph type="subTitle" idx="1"/>
          </p:nvPr>
        </p:nvSpPr>
        <p:spPr bwMode="auto">
          <a:xfrm>
            <a:off x="1719263" y="5013176"/>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err="1" smtClean="0">
                <a:solidFill>
                  <a:schemeClr val="bg2"/>
                </a:solidFill>
                <a:cs typeface="Arial" panose="020B0604020202020204" pitchFamily="34" charset="0"/>
              </a:rPr>
              <a:t>Weighing</a:t>
            </a:r>
            <a:r>
              <a:rPr lang="nl-NL" altLang="en-US" b="1" dirty="0" smtClean="0">
                <a:solidFill>
                  <a:schemeClr val="bg2"/>
                </a:solidFill>
                <a:cs typeface="Arial" panose="020B0604020202020204" pitchFamily="34" charset="0"/>
              </a:rPr>
              <a:t> </a:t>
            </a:r>
            <a:r>
              <a:rPr lang="nl-NL" altLang="en-US" b="1" dirty="0" err="1" smtClean="0">
                <a:solidFill>
                  <a:schemeClr val="bg2"/>
                </a:solidFill>
                <a:cs typeface="Arial" panose="020B0604020202020204" pitchFamily="34" charset="0"/>
              </a:rPr>
              <a:t>Spreader</a:t>
            </a:r>
            <a:endParaRPr lang="nl-NL" altLang="en-US" b="1" dirty="0">
              <a:solidFill>
                <a:schemeClr val="bg2"/>
              </a:solidFill>
              <a:cs typeface="Arial" panose="020B0604020202020204" pitchFamily="34" charset="0"/>
            </a:endParaRPr>
          </a:p>
        </p:txBody>
      </p:sp>
      <p:pic>
        <p:nvPicPr>
          <p:cNvPr id="7" name="Afbeelding 5" descr="C:\Users\gr_evdv\AppData\Local\Microsoft\Windows\INetCache\Content.Outlook\10T69RF9\iMFARMING logo - Vicon.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79388" y="18864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896" y="1"/>
            <a:ext cx="9129081" cy="4221088"/>
          </a:xfrm>
          <a:prstGeom prst="rect">
            <a:avLst/>
          </a:prstGeom>
        </p:spPr>
      </p:pic>
      <p:pic>
        <p:nvPicPr>
          <p:cNvPr id="11" name="Afbeelding 9" descr="C:\Users\gr_evdv\AppData\Local\Microsoft\Windows\INetCache\Content.Outlook\10T69RF9\iMFARMING logo - Vicon.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31788" y="34104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0018808"/>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sz="2400" dirty="0" err="1"/>
              <a:t>Weighing</a:t>
            </a:r>
            <a:r>
              <a:rPr lang="nl-NL" altLang="nl-NL" sz="2400" dirty="0"/>
              <a:t> Frame </a:t>
            </a:r>
            <a:r>
              <a:rPr lang="nl-NL" altLang="nl-NL" sz="2400" dirty="0" smtClean="0"/>
              <a:t>RO-M/RO-EDW/RO-XXL (GEOSPREAD)</a:t>
            </a:r>
            <a:endParaRPr lang="nl-NL" sz="2400" dirty="0"/>
          </a:p>
        </p:txBody>
      </p:sp>
      <p:pic>
        <p:nvPicPr>
          <p:cNvPr id="126979" name="Picture 4" descr="Vicon-brstr-007"/>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rot="-139486">
            <a:off x="1105303" y="2405148"/>
            <a:ext cx="6583247" cy="3189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6981" name="Picture 6" descr="Vic_RotaflowRO_052"/>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808538" y="5118100"/>
            <a:ext cx="1479550"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2" name="Text Box 7"/>
          <p:cNvSpPr txBox="1">
            <a:spLocks noChangeArrowheads="1"/>
          </p:cNvSpPr>
          <p:nvPr/>
        </p:nvSpPr>
        <p:spPr bwMode="auto">
          <a:xfrm>
            <a:off x="220254" y="2577171"/>
            <a:ext cx="1551589"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000" dirty="0">
                <a:solidFill>
                  <a:srgbClr val="000000"/>
                </a:solidFill>
              </a:rPr>
              <a:t>5 ton load </a:t>
            </a:r>
            <a:r>
              <a:rPr lang="nl-NL" altLang="nl-NL" sz="1000" dirty="0" err="1" smtClean="0">
                <a:solidFill>
                  <a:srgbClr val="000000"/>
                </a:solidFill>
              </a:rPr>
              <a:t>cell</a:t>
            </a:r>
            <a:r>
              <a:rPr lang="nl-NL" altLang="nl-NL" sz="1000" dirty="0" smtClean="0">
                <a:solidFill>
                  <a:srgbClr val="000000"/>
                </a:solidFill>
              </a:rPr>
              <a:t> – RO-EDW</a:t>
            </a:r>
          </a:p>
        </p:txBody>
      </p:sp>
      <p:sp>
        <p:nvSpPr>
          <p:cNvPr id="126983" name="Oval 10"/>
          <p:cNvSpPr>
            <a:spLocks noChangeArrowheads="1"/>
          </p:cNvSpPr>
          <p:nvPr/>
        </p:nvSpPr>
        <p:spPr bwMode="auto">
          <a:xfrm>
            <a:off x="6215062" y="3471069"/>
            <a:ext cx="719138" cy="611187"/>
          </a:xfrm>
          <a:prstGeom prst="ellipse">
            <a:avLst/>
          </a:prstGeom>
          <a:noFill/>
          <a:ln w="38100">
            <a:solidFill>
              <a:srgbClr val="0C345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sp>
        <p:nvSpPr>
          <p:cNvPr id="126984" name="Text Box 12"/>
          <p:cNvSpPr txBox="1">
            <a:spLocks noChangeArrowheads="1"/>
          </p:cNvSpPr>
          <p:nvPr/>
        </p:nvSpPr>
        <p:spPr bwMode="auto">
          <a:xfrm>
            <a:off x="4808538" y="5980113"/>
            <a:ext cx="1479550" cy="4016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nl-NL" altLang="nl-NL" sz="1200">
                <a:solidFill>
                  <a:srgbClr val="000000"/>
                </a:solidFill>
              </a:rPr>
              <a:t>Reference sensor</a:t>
            </a:r>
            <a:endParaRPr lang="en-US" altLang="nl-NL" sz="1200">
              <a:solidFill>
                <a:srgbClr val="000000"/>
              </a:solidFill>
            </a:endParaRPr>
          </a:p>
        </p:txBody>
      </p:sp>
      <p:sp>
        <p:nvSpPr>
          <p:cNvPr id="126985" name="Oval 10"/>
          <p:cNvSpPr>
            <a:spLocks noChangeArrowheads="1"/>
          </p:cNvSpPr>
          <p:nvPr/>
        </p:nvSpPr>
        <p:spPr bwMode="auto">
          <a:xfrm>
            <a:off x="3372001" y="4356589"/>
            <a:ext cx="719137" cy="612775"/>
          </a:xfrm>
          <a:prstGeom prst="ellipse">
            <a:avLst/>
          </a:prstGeom>
          <a:noFill/>
          <a:ln w="38100">
            <a:solidFill>
              <a:srgbClr val="0C345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sp>
        <p:nvSpPr>
          <p:cNvPr id="126986" name="Oval 10"/>
          <p:cNvSpPr>
            <a:spLocks noChangeArrowheads="1"/>
          </p:cNvSpPr>
          <p:nvPr/>
        </p:nvSpPr>
        <p:spPr bwMode="auto">
          <a:xfrm>
            <a:off x="4513391" y="2710657"/>
            <a:ext cx="719138" cy="611188"/>
          </a:xfrm>
          <a:prstGeom prst="ellipse">
            <a:avLst/>
          </a:prstGeom>
          <a:noFill/>
          <a:ln w="38100">
            <a:solidFill>
              <a:srgbClr val="0C345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sp>
        <p:nvSpPr>
          <p:cNvPr id="126987" name="Oval 10"/>
          <p:cNvSpPr>
            <a:spLocks noChangeArrowheads="1"/>
          </p:cNvSpPr>
          <p:nvPr/>
        </p:nvSpPr>
        <p:spPr bwMode="auto">
          <a:xfrm>
            <a:off x="2471738" y="3165475"/>
            <a:ext cx="720725" cy="611188"/>
          </a:xfrm>
          <a:prstGeom prst="ellipse">
            <a:avLst/>
          </a:prstGeom>
          <a:noFill/>
          <a:ln w="38100">
            <a:solidFill>
              <a:srgbClr val="0C345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sp>
        <p:nvSpPr>
          <p:cNvPr id="126988" name="Oval 10"/>
          <p:cNvSpPr>
            <a:spLocks noChangeArrowheads="1"/>
          </p:cNvSpPr>
          <p:nvPr/>
        </p:nvSpPr>
        <p:spPr bwMode="auto">
          <a:xfrm>
            <a:off x="4343400" y="3417888"/>
            <a:ext cx="720725" cy="612775"/>
          </a:xfrm>
          <a:prstGeom prst="ellipse">
            <a:avLst/>
          </a:prstGeom>
          <a:noFill/>
          <a:ln w="38100">
            <a:solidFill>
              <a:srgbClr val="0C345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cxnSp>
        <p:nvCxnSpPr>
          <p:cNvPr id="126995" name="Straight Connector 4"/>
          <p:cNvCxnSpPr>
            <a:cxnSpLocks noChangeShapeType="1"/>
            <a:endCxn id="31" idx="3"/>
          </p:cNvCxnSpPr>
          <p:nvPr/>
        </p:nvCxnSpPr>
        <p:spPr bwMode="auto">
          <a:xfrm flipH="1" flipV="1">
            <a:off x="1771843" y="2087608"/>
            <a:ext cx="942678" cy="1104188"/>
          </a:xfrm>
          <a:prstGeom prst="line">
            <a:avLst/>
          </a:prstGeom>
          <a:noFill/>
          <a:ln w="31750" algn="ctr">
            <a:solidFill>
              <a:srgbClr val="0C345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996" name="Straight Connector 8"/>
          <p:cNvCxnSpPr>
            <a:cxnSpLocks noChangeShapeType="1"/>
            <a:stCxn id="126986" idx="6"/>
            <a:endCxn id="47" idx="1"/>
          </p:cNvCxnSpPr>
          <p:nvPr/>
        </p:nvCxnSpPr>
        <p:spPr bwMode="auto">
          <a:xfrm flipV="1">
            <a:off x="5232529" y="2151181"/>
            <a:ext cx="2353414" cy="865070"/>
          </a:xfrm>
          <a:prstGeom prst="line">
            <a:avLst/>
          </a:prstGeom>
          <a:noFill/>
          <a:ln w="31750" algn="ctr">
            <a:solidFill>
              <a:srgbClr val="0C345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997" name="Straight Connector 22"/>
          <p:cNvCxnSpPr>
            <a:cxnSpLocks noChangeShapeType="1"/>
            <a:stCxn id="126983" idx="5"/>
            <a:endCxn id="43" idx="0"/>
          </p:cNvCxnSpPr>
          <p:nvPr/>
        </p:nvCxnSpPr>
        <p:spPr bwMode="auto">
          <a:xfrm>
            <a:off x="6828885" y="3992750"/>
            <a:ext cx="1369700" cy="505320"/>
          </a:xfrm>
          <a:prstGeom prst="line">
            <a:avLst/>
          </a:prstGeom>
          <a:noFill/>
          <a:ln w="31750" algn="ctr">
            <a:solidFill>
              <a:srgbClr val="0C345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998" name="Straight Connector 24"/>
          <p:cNvCxnSpPr>
            <a:cxnSpLocks noChangeShapeType="1"/>
            <a:endCxn id="126981" idx="0"/>
          </p:cNvCxnSpPr>
          <p:nvPr/>
        </p:nvCxnSpPr>
        <p:spPr bwMode="auto">
          <a:xfrm>
            <a:off x="4859338" y="4022725"/>
            <a:ext cx="688975" cy="1095375"/>
          </a:xfrm>
          <a:prstGeom prst="line">
            <a:avLst/>
          </a:prstGeom>
          <a:noFill/>
          <a:ln w="31750" algn="ctr">
            <a:solidFill>
              <a:srgbClr val="0C345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999" name="Straight Connector 27"/>
          <p:cNvCxnSpPr>
            <a:cxnSpLocks noChangeShapeType="1"/>
            <a:stCxn id="126985" idx="2"/>
          </p:cNvCxnSpPr>
          <p:nvPr/>
        </p:nvCxnSpPr>
        <p:spPr bwMode="auto">
          <a:xfrm flipH="1">
            <a:off x="1565308" y="4662977"/>
            <a:ext cx="1806693" cy="573045"/>
          </a:xfrm>
          <a:prstGeom prst="line">
            <a:avLst/>
          </a:prstGeom>
          <a:noFill/>
          <a:ln w="31750" algn="ctr">
            <a:solidFill>
              <a:srgbClr val="0C345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31" name="Afbeelding 8"/>
          <p:cNvPicPr/>
          <p:nvPr/>
        </p:nvPicPr>
        <p:blipFill>
          <a:blip r:embed="rId5" cstate="screen">
            <a:extLst>
              <a:ext uri="{28A0092B-C50C-407E-A947-70E740481C1C}">
                <a14:useLocalDpi xmlns:a14="http://schemas.microsoft.com/office/drawing/2010/main"/>
              </a:ext>
            </a:extLst>
          </a:blip>
          <a:stretch>
            <a:fillRect/>
          </a:stretch>
        </p:blipFill>
        <p:spPr>
          <a:xfrm>
            <a:off x="235442" y="1606097"/>
            <a:ext cx="1536401" cy="963021"/>
          </a:xfrm>
          <a:prstGeom prst="rect">
            <a:avLst/>
          </a:prstGeom>
          <a:ln>
            <a:solidFill>
              <a:srgbClr val="007A3B"/>
            </a:solidFill>
          </a:ln>
        </p:spPr>
      </p:pic>
      <p:sp>
        <p:nvSpPr>
          <p:cNvPr id="32" name="Text Box 7"/>
          <p:cNvSpPr txBox="1">
            <a:spLocks noChangeArrowheads="1"/>
          </p:cNvSpPr>
          <p:nvPr/>
        </p:nvSpPr>
        <p:spPr bwMode="auto">
          <a:xfrm>
            <a:off x="220255" y="2895601"/>
            <a:ext cx="1551588"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nl-NL" altLang="nl-NL" sz="1000" dirty="0">
                <a:latin typeface="Arial" charset="0"/>
              </a:rPr>
              <a:t>2,5 ton load </a:t>
            </a:r>
            <a:r>
              <a:rPr lang="nl-NL" altLang="nl-NL" sz="1000" dirty="0" err="1">
                <a:latin typeface="Arial" charset="0"/>
              </a:rPr>
              <a:t>cell</a:t>
            </a:r>
            <a:r>
              <a:rPr lang="nl-NL" altLang="nl-NL" sz="1000" dirty="0">
                <a:latin typeface="Arial" charset="0"/>
              </a:rPr>
              <a:t> </a:t>
            </a:r>
            <a:r>
              <a:rPr lang="nl-NL" altLang="nl-NL" sz="1000" dirty="0" smtClean="0">
                <a:latin typeface="Arial" charset="0"/>
              </a:rPr>
              <a:t>– RO=M</a:t>
            </a:r>
            <a:endParaRPr lang="en-US" altLang="nl-NL" sz="1000" dirty="0">
              <a:latin typeface="Arial" charset="0"/>
            </a:endParaRPr>
          </a:p>
        </p:txBody>
      </p:sp>
      <p:sp>
        <p:nvSpPr>
          <p:cNvPr id="38" name="Text Box 7"/>
          <p:cNvSpPr txBox="1">
            <a:spLocks noChangeArrowheads="1"/>
          </p:cNvSpPr>
          <p:nvPr/>
        </p:nvSpPr>
        <p:spPr bwMode="auto">
          <a:xfrm>
            <a:off x="13719" y="5701981"/>
            <a:ext cx="1551589"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000" dirty="0">
                <a:solidFill>
                  <a:srgbClr val="000000"/>
                </a:solidFill>
              </a:rPr>
              <a:t>5 ton load </a:t>
            </a:r>
            <a:r>
              <a:rPr lang="nl-NL" altLang="nl-NL" sz="1000" dirty="0" err="1" smtClean="0">
                <a:solidFill>
                  <a:srgbClr val="000000"/>
                </a:solidFill>
              </a:rPr>
              <a:t>cell</a:t>
            </a:r>
            <a:r>
              <a:rPr lang="nl-NL" altLang="nl-NL" sz="1000" dirty="0" smtClean="0">
                <a:solidFill>
                  <a:srgbClr val="000000"/>
                </a:solidFill>
              </a:rPr>
              <a:t> – RO-EDW</a:t>
            </a:r>
          </a:p>
        </p:txBody>
      </p:sp>
      <p:pic>
        <p:nvPicPr>
          <p:cNvPr id="39" name="Afbeelding 8"/>
          <p:cNvPicPr/>
          <p:nvPr/>
        </p:nvPicPr>
        <p:blipFill>
          <a:blip r:embed="rId5" cstate="screen">
            <a:extLst>
              <a:ext uri="{28A0092B-C50C-407E-A947-70E740481C1C}">
                <a14:useLocalDpi xmlns:a14="http://schemas.microsoft.com/office/drawing/2010/main"/>
              </a:ext>
            </a:extLst>
          </a:blip>
          <a:stretch>
            <a:fillRect/>
          </a:stretch>
        </p:blipFill>
        <p:spPr>
          <a:xfrm>
            <a:off x="28907" y="4730907"/>
            <a:ext cx="1536401" cy="963021"/>
          </a:xfrm>
          <a:prstGeom prst="rect">
            <a:avLst/>
          </a:prstGeom>
          <a:ln>
            <a:solidFill>
              <a:srgbClr val="007A3B"/>
            </a:solidFill>
          </a:ln>
        </p:spPr>
      </p:pic>
      <p:sp>
        <p:nvSpPr>
          <p:cNvPr id="40" name="Text Box 7"/>
          <p:cNvSpPr txBox="1">
            <a:spLocks noChangeArrowheads="1"/>
          </p:cNvSpPr>
          <p:nvPr/>
        </p:nvSpPr>
        <p:spPr bwMode="auto">
          <a:xfrm>
            <a:off x="13720" y="6020411"/>
            <a:ext cx="1551588"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nl-NL" altLang="nl-NL" sz="1000" dirty="0">
                <a:latin typeface="Arial" charset="0"/>
              </a:rPr>
              <a:t>2,5 ton load </a:t>
            </a:r>
            <a:r>
              <a:rPr lang="nl-NL" altLang="nl-NL" sz="1000" dirty="0" err="1">
                <a:latin typeface="Arial" charset="0"/>
              </a:rPr>
              <a:t>cell</a:t>
            </a:r>
            <a:r>
              <a:rPr lang="nl-NL" altLang="nl-NL" sz="1000" dirty="0">
                <a:latin typeface="Arial" charset="0"/>
              </a:rPr>
              <a:t> </a:t>
            </a:r>
            <a:r>
              <a:rPr lang="nl-NL" altLang="nl-NL" sz="1000" dirty="0" smtClean="0">
                <a:latin typeface="Arial" charset="0"/>
              </a:rPr>
              <a:t>– RO=M</a:t>
            </a:r>
            <a:endParaRPr lang="en-US" altLang="nl-NL" sz="1000" dirty="0">
              <a:latin typeface="Arial" charset="0"/>
            </a:endParaRPr>
          </a:p>
        </p:txBody>
      </p:sp>
      <p:sp>
        <p:nvSpPr>
          <p:cNvPr id="42" name="Text Box 7"/>
          <p:cNvSpPr txBox="1">
            <a:spLocks noChangeArrowheads="1"/>
          </p:cNvSpPr>
          <p:nvPr/>
        </p:nvSpPr>
        <p:spPr bwMode="auto">
          <a:xfrm>
            <a:off x="7415196" y="5469144"/>
            <a:ext cx="1551589"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000" dirty="0">
                <a:solidFill>
                  <a:srgbClr val="000000"/>
                </a:solidFill>
              </a:rPr>
              <a:t>5 ton load </a:t>
            </a:r>
            <a:r>
              <a:rPr lang="nl-NL" altLang="nl-NL" sz="1000" dirty="0" err="1" smtClean="0">
                <a:solidFill>
                  <a:srgbClr val="000000"/>
                </a:solidFill>
              </a:rPr>
              <a:t>cell</a:t>
            </a:r>
            <a:r>
              <a:rPr lang="nl-NL" altLang="nl-NL" sz="1000" dirty="0" smtClean="0">
                <a:solidFill>
                  <a:srgbClr val="000000"/>
                </a:solidFill>
              </a:rPr>
              <a:t> – RO-EDW</a:t>
            </a:r>
          </a:p>
        </p:txBody>
      </p:sp>
      <p:pic>
        <p:nvPicPr>
          <p:cNvPr id="43" name="Afbeelding 8"/>
          <p:cNvPicPr/>
          <p:nvPr/>
        </p:nvPicPr>
        <p:blipFill>
          <a:blip r:embed="rId5" cstate="screen">
            <a:extLst>
              <a:ext uri="{28A0092B-C50C-407E-A947-70E740481C1C}">
                <a14:useLocalDpi xmlns:a14="http://schemas.microsoft.com/office/drawing/2010/main"/>
              </a:ext>
            </a:extLst>
          </a:blip>
          <a:stretch>
            <a:fillRect/>
          </a:stretch>
        </p:blipFill>
        <p:spPr>
          <a:xfrm>
            <a:off x="7430384" y="4498070"/>
            <a:ext cx="1536401" cy="963021"/>
          </a:xfrm>
          <a:prstGeom prst="rect">
            <a:avLst/>
          </a:prstGeom>
          <a:ln>
            <a:solidFill>
              <a:srgbClr val="007A3B"/>
            </a:solidFill>
          </a:ln>
        </p:spPr>
      </p:pic>
      <p:sp>
        <p:nvSpPr>
          <p:cNvPr id="44" name="Text Box 7"/>
          <p:cNvSpPr txBox="1">
            <a:spLocks noChangeArrowheads="1"/>
          </p:cNvSpPr>
          <p:nvPr/>
        </p:nvSpPr>
        <p:spPr bwMode="auto">
          <a:xfrm>
            <a:off x="7415197" y="5787574"/>
            <a:ext cx="1551588"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nl-NL" altLang="nl-NL" sz="1000" dirty="0">
                <a:latin typeface="Arial" charset="0"/>
              </a:rPr>
              <a:t>2,5 ton load </a:t>
            </a:r>
            <a:r>
              <a:rPr lang="nl-NL" altLang="nl-NL" sz="1000" dirty="0" err="1">
                <a:latin typeface="Arial" charset="0"/>
              </a:rPr>
              <a:t>cell</a:t>
            </a:r>
            <a:r>
              <a:rPr lang="nl-NL" altLang="nl-NL" sz="1000" dirty="0">
                <a:latin typeface="Arial" charset="0"/>
              </a:rPr>
              <a:t> </a:t>
            </a:r>
            <a:r>
              <a:rPr lang="nl-NL" altLang="nl-NL" sz="1000" dirty="0" smtClean="0">
                <a:latin typeface="Arial" charset="0"/>
              </a:rPr>
              <a:t>– RO=M</a:t>
            </a:r>
            <a:endParaRPr lang="en-US" altLang="nl-NL" sz="1000" dirty="0">
              <a:latin typeface="Arial" charset="0"/>
            </a:endParaRPr>
          </a:p>
        </p:txBody>
      </p:sp>
      <p:sp>
        <p:nvSpPr>
          <p:cNvPr id="46" name="Text Box 7"/>
          <p:cNvSpPr txBox="1">
            <a:spLocks noChangeArrowheads="1"/>
          </p:cNvSpPr>
          <p:nvPr/>
        </p:nvSpPr>
        <p:spPr bwMode="auto">
          <a:xfrm>
            <a:off x="7570755" y="2640744"/>
            <a:ext cx="1551589"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000" dirty="0">
                <a:solidFill>
                  <a:srgbClr val="000000"/>
                </a:solidFill>
              </a:rPr>
              <a:t>5 ton load </a:t>
            </a:r>
            <a:r>
              <a:rPr lang="nl-NL" altLang="nl-NL" sz="1000" dirty="0" err="1" smtClean="0">
                <a:solidFill>
                  <a:srgbClr val="000000"/>
                </a:solidFill>
              </a:rPr>
              <a:t>cell</a:t>
            </a:r>
            <a:r>
              <a:rPr lang="nl-NL" altLang="nl-NL" sz="1000" dirty="0" smtClean="0">
                <a:solidFill>
                  <a:srgbClr val="000000"/>
                </a:solidFill>
              </a:rPr>
              <a:t> – RO-EDW</a:t>
            </a:r>
          </a:p>
        </p:txBody>
      </p:sp>
      <p:pic>
        <p:nvPicPr>
          <p:cNvPr id="47" name="Afbeelding 8"/>
          <p:cNvPicPr/>
          <p:nvPr/>
        </p:nvPicPr>
        <p:blipFill>
          <a:blip r:embed="rId5" cstate="screen">
            <a:extLst>
              <a:ext uri="{28A0092B-C50C-407E-A947-70E740481C1C}">
                <a14:useLocalDpi xmlns:a14="http://schemas.microsoft.com/office/drawing/2010/main"/>
              </a:ext>
            </a:extLst>
          </a:blip>
          <a:stretch>
            <a:fillRect/>
          </a:stretch>
        </p:blipFill>
        <p:spPr>
          <a:xfrm>
            <a:off x="7585943" y="1669670"/>
            <a:ext cx="1536401" cy="963021"/>
          </a:xfrm>
          <a:prstGeom prst="rect">
            <a:avLst/>
          </a:prstGeom>
          <a:ln>
            <a:solidFill>
              <a:srgbClr val="007A3B"/>
            </a:solidFill>
          </a:ln>
        </p:spPr>
      </p:pic>
      <p:sp>
        <p:nvSpPr>
          <p:cNvPr id="48" name="Text Box 7"/>
          <p:cNvSpPr txBox="1">
            <a:spLocks noChangeArrowheads="1"/>
          </p:cNvSpPr>
          <p:nvPr/>
        </p:nvSpPr>
        <p:spPr bwMode="auto">
          <a:xfrm>
            <a:off x="7570756" y="2959174"/>
            <a:ext cx="1551588" cy="338137"/>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nl-NL" altLang="nl-NL" sz="1000" dirty="0">
                <a:latin typeface="Arial" charset="0"/>
              </a:rPr>
              <a:t>2,5 ton load </a:t>
            </a:r>
            <a:r>
              <a:rPr lang="nl-NL" altLang="nl-NL" sz="1000" dirty="0" err="1">
                <a:latin typeface="Arial" charset="0"/>
              </a:rPr>
              <a:t>cell</a:t>
            </a:r>
            <a:r>
              <a:rPr lang="nl-NL" altLang="nl-NL" sz="1000" dirty="0">
                <a:latin typeface="Arial" charset="0"/>
              </a:rPr>
              <a:t> </a:t>
            </a:r>
            <a:r>
              <a:rPr lang="nl-NL" altLang="nl-NL" sz="1000" dirty="0" smtClean="0">
                <a:latin typeface="Arial" charset="0"/>
              </a:rPr>
              <a:t>– RO=M</a:t>
            </a:r>
            <a:endParaRPr lang="en-US" altLang="nl-NL" sz="1000" dirty="0">
              <a:latin typeface="Arial" charset="0"/>
            </a:endParaRPr>
          </a:p>
        </p:txBody>
      </p:sp>
    </p:spTree>
  </p:cSld>
  <p:clrMapOvr>
    <a:masterClrMapping/>
  </p:clrMapOvr>
  <p:transition spd="slow"/>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jdelijke aanduiding voor tekst 8"/>
          <p:cNvSpPr>
            <a:spLocks noGrp="1"/>
          </p:cNvSpPr>
          <p:nvPr>
            <p:ph type="body" sz="quarter" idx="10"/>
          </p:nvPr>
        </p:nvSpPr>
        <p:spPr/>
        <p:txBody>
          <a:bodyPr/>
          <a:lstStyle/>
          <a:p>
            <a:pPr marL="0" indent="0" eaLnBrk="1" hangingPunct="1">
              <a:defRPr/>
            </a:pPr>
            <a:r>
              <a:rPr lang="en-GB" altLang="fr-FR" dirty="0"/>
              <a:t>Continuous Weighing with </a:t>
            </a:r>
            <a:r>
              <a:rPr lang="en-GB" altLang="fr-FR" dirty="0" err="1"/>
              <a:t>Vicon</a:t>
            </a:r>
            <a:endParaRPr lang="nl-NL" dirty="0"/>
          </a:p>
        </p:txBody>
      </p:sp>
      <p:graphicFrame>
        <p:nvGraphicFramePr>
          <p:cNvPr id="156675" name="Object 5"/>
          <p:cNvGraphicFramePr>
            <a:graphicFrameLocks noChangeAspect="1"/>
          </p:cNvGraphicFramePr>
          <p:nvPr/>
        </p:nvGraphicFramePr>
        <p:xfrm>
          <a:off x="879475" y="2036763"/>
          <a:ext cx="2901950" cy="2312987"/>
        </p:xfrm>
        <a:graphic>
          <a:graphicData uri="http://schemas.openxmlformats.org/presentationml/2006/ole">
            <mc:AlternateContent xmlns:mc="http://schemas.openxmlformats.org/markup-compatibility/2006">
              <mc:Choice xmlns:v="urn:schemas-microsoft-com:vml" Requires="v">
                <p:oleObj spid="_x0000_s156783" name="Werkblad" r:id="rId3" imgW="9217080" imgH="5747400" progId="Excel.Sheet.8">
                  <p:embed/>
                </p:oleObj>
              </mc:Choice>
              <mc:Fallback>
                <p:oleObj name="Werkblad" r:id="rId3" imgW="9217080" imgH="5747400" progId="Excel.Sheet.8">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l="3195" t="8612" r="39435" b="8714"/>
                      <a:stretch>
                        <a:fillRect/>
                      </a:stretch>
                    </p:blipFill>
                    <p:spPr bwMode="auto">
                      <a:xfrm>
                        <a:off x="879475" y="2036763"/>
                        <a:ext cx="2901950" cy="2312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56676" name="Text Box 8"/>
          <p:cNvSpPr txBox="1">
            <a:spLocks noChangeArrowheads="1"/>
          </p:cNvSpPr>
          <p:nvPr/>
        </p:nvSpPr>
        <p:spPr bwMode="auto">
          <a:xfrm>
            <a:off x="755650" y="4451350"/>
            <a:ext cx="4210050" cy="1201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fr-FR" altLang="fr-FR">
                <a:solidFill>
                  <a:srgbClr val="000000"/>
                </a:solidFill>
              </a:rPr>
              <a:t> </a:t>
            </a:r>
            <a:r>
              <a:rPr lang="fr-FR" altLang="fr-FR">
                <a:solidFill>
                  <a:srgbClr val="FF0000"/>
                </a:solidFill>
              </a:rPr>
              <a:t>Signal from the load cells</a:t>
            </a:r>
          </a:p>
          <a:p>
            <a:pPr eaLnBrk="1" hangingPunct="1">
              <a:spcBef>
                <a:spcPct val="50000"/>
              </a:spcBef>
              <a:buFontTx/>
              <a:buChar char="•"/>
            </a:pPr>
            <a:r>
              <a:rPr lang="fr-FR" altLang="fr-FR">
                <a:solidFill>
                  <a:srgbClr val="000000"/>
                </a:solidFill>
              </a:rPr>
              <a:t> </a:t>
            </a:r>
            <a:r>
              <a:rPr lang="fr-FR" altLang="fr-FR">
                <a:solidFill>
                  <a:srgbClr val="0000FF"/>
                </a:solidFill>
              </a:rPr>
              <a:t>Signal from the reference sensor</a:t>
            </a:r>
          </a:p>
          <a:p>
            <a:pPr eaLnBrk="1" hangingPunct="1">
              <a:spcBef>
                <a:spcPct val="50000"/>
              </a:spcBef>
              <a:buFontTx/>
              <a:buChar char="•"/>
            </a:pPr>
            <a:r>
              <a:rPr lang="fr-FR" altLang="fr-FR">
                <a:solidFill>
                  <a:srgbClr val="000000"/>
                </a:solidFill>
              </a:rPr>
              <a:t> </a:t>
            </a:r>
            <a:r>
              <a:rPr lang="fr-FR" altLang="fr-FR">
                <a:solidFill>
                  <a:srgbClr val="66FF33"/>
                </a:solidFill>
              </a:rPr>
              <a:t>Automatic correction of shocks</a:t>
            </a:r>
          </a:p>
        </p:txBody>
      </p:sp>
      <p:sp>
        <p:nvSpPr>
          <p:cNvPr id="156677" name="Tijdelijke aanduiding voor inhoud 6"/>
          <p:cNvSpPr txBox="1">
            <a:spLocks/>
          </p:cNvSpPr>
          <p:nvPr/>
        </p:nvSpPr>
        <p:spPr bwMode="auto">
          <a:xfrm>
            <a:off x="4648200" y="1989138"/>
            <a:ext cx="4038600"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spcBef>
                <a:spcPct val="50000"/>
              </a:spcBef>
              <a:buFont typeface="Wingdings" panose="05000000000000000000" pitchFamily="2" charset="2"/>
              <a:buChar char="§"/>
              <a:defRPr/>
            </a:pPr>
            <a:r>
              <a:rPr lang="en-GB" altLang="fr-FR" dirty="0" err="1" smtClean="0">
                <a:solidFill>
                  <a:srgbClr val="000000"/>
                </a:solidFill>
              </a:rPr>
              <a:t>Vicon’s</a:t>
            </a:r>
            <a:r>
              <a:rPr lang="en-GB" altLang="fr-FR" dirty="0" smtClean="0">
                <a:solidFill>
                  <a:srgbClr val="000000"/>
                </a:solidFill>
              </a:rPr>
              <a:t> </a:t>
            </a:r>
            <a:r>
              <a:rPr lang="en-GB" altLang="fr-FR" dirty="0">
                <a:solidFill>
                  <a:srgbClr val="000000"/>
                </a:solidFill>
              </a:rPr>
              <a:t>unique reference sensor technology: all negative influences (shocks, bouncing, speeding up / slowing down, inclination) are corrected and eliminated, ensuring utmost spreading accuracy in all conditions.</a:t>
            </a:r>
          </a:p>
          <a:p>
            <a:pPr marL="285750" indent="-285750" eaLnBrk="1" hangingPunct="1">
              <a:spcBef>
                <a:spcPct val="50000"/>
              </a:spcBef>
              <a:buFont typeface="Wingdings" panose="05000000000000000000" pitchFamily="2" charset="2"/>
              <a:buChar char="§"/>
              <a:defRPr/>
            </a:pPr>
            <a:r>
              <a:rPr lang="en-GB" altLang="fr-FR" dirty="0">
                <a:solidFill>
                  <a:srgbClr val="000000"/>
                </a:solidFill>
              </a:rPr>
              <a:t>Continuous dynamic ‘online – calibration’ with high frequency communication signal.</a:t>
            </a:r>
          </a:p>
          <a:p>
            <a:pPr eaLnBrk="1" hangingPunct="1">
              <a:spcBef>
                <a:spcPct val="20000"/>
              </a:spcBef>
            </a:pPr>
            <a:endParaRPr lang="nl-NL" altLang="en-US" dirty="0">
              <a:solidFill>
                <a:srgbClr val="000000"/>
              </a:solidFill>
              <a:ea typeface="Geneva" charset="-128"/>
            </a:endParaRPr>
          </a:p>
        </p:txBody>
      </p:sp>
    </p:spTree>
  </p:cSld>
  <p:clrMapOvr>
    <a:masterClrMapping/>
  </p:clrMapOvr>
  <p:transition spd="slow"/>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Tijdelijke aanduiding voor inhoud 2"/>
          <p:cNvSpPr>
            <a:spLocks noGrp="1"/>
          </p:cNvSpPr>
          <p:nvPr>
            <p:ph idx="1"/>
          </p:nvPr>
        </p:nvSpPr>
        <p:spPr bwMode="auto">
          <a:xfrm>
            <a:off x="468313" y="2462213"/>
            <a:ext cx="8191500" cy="35591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spcBef>
                <a:spcPct val="0"/>
              </a:spcBef>
              <a:defRPr/>
            </a:pPr>
            <a:r>
              <a:rPr lang="en-GB" altLang="fr-FR" dirty="0">
                <a:solidFill>
                  <a:srgbClr val="000000"/>
                </a:solidFill>
              </a:rPr>
              <a:t>Auto calibrating and continuous weighing system</a:t>
            </a:r>
          </a:p>
          <a:p>
            <a:pPr eaLnBrk="1" hangingPunct="1">
              <a:spcBef>
                <a:spcPct val="0"/>
              </a:spcBef>
              <a:defRPr/>
            </a:pPr>
            <a:r>
              <a:rPr lang="en-GB" altLang="fr-FR" dirty="0">
                <a:solidFill>
                  <a:srgbClr val="000000"/>
                </a:solidFill>
              </a:rPr>
              <a:t>Automatic correction on slopes</a:t>
            </a:r>
          </a:p>
          <a:p>
            <a:pPr eaLnBrk="1" hangingPunct="1">
              <a:spcBef>
                <a:spcPct val="0"/>
              </a:spcBef>
              <a:defRPr/>
            </a:pPr>
            <a:r>
              <a:rPr lang="en-GB" altLang="fr-FR" dirty="0">
                <a:solidFill>
                  <a:srgbClr val="000000"/>
                </a:solidFill>
              </a:rPr>
              <a:t>Automatic correction of shocks, even on rough terrain</a:t>
            </a:r>
          </a:p>
          <a:p>
            <a:pPr eaLnBrk="1" hangingPunct="1">
              <a:spcBef>
                <a:spcPct val="0"/>
              </a:spcBef>
              <a:defRPr/>
            </a:pPr>
            <a:r>
              <a:rPr lang="en-GB" altLang="fr-FR" dirty="0">
                <a:solidFill>
                  <a:srgbClr val="000000"/>
                </a:solidFill>
              </a:rPr>
              <a:t>Automatic speed related dosing system</a:t>
            </a:r>
          </a:p>
          <a:p>
            <a:pPr eaLnBrk="1" hangingPunct="1">
              <a:spcBef>
                <a:spcPct val="0"/>
              </a:spcBef>
              <a:defRPr/>
            </a:pPr>
            <a:r>
              <a:rPr lang="en-GB" altLang="fr-FR" dirty="0">
                <a:solidFill>
                  <a:srgbClr val="000000"/>
                </a:solidFill>
              </a:rPr>
              <a:t>No calibration test needed</a:t>
            </a:r>
          </a:p>
          <a:p>
            <a:pPr eaLnBrk="1" hangingPunct="1">
              <a:spcBef>
                <a:spcPct val="0"/>
              </a:spcBef>
              <a:defRPr/>
            </a:pPr>
            <a:r>
              <a:rPr lang="en-GB" dirty="0"/>
              <a:t>Accurate weighing during spreading NON-STOP</a:t>
            </a:r>
          </a:p>
          <a:p>
            <a:pPr eaLnBrk="1" hangingPunct="1">
              <a:spcBef>
                <a:spcPct val="0"/>
              </a:spcBef>
              <a:defRPr/>
            </a:pPr>
            <a:r>
              <a:rPr lang="en-GB" dirty="0"/>
              <a:t>Technology of 21</a:t>
            </a:r>
            <a:r>
              <a:rPr lang="en-GB" baseline="30000" dirty="0"/>
              <a:t>st</a:t>
            </a:r>
            <a:r>
              <a:rPr lang="en-GB" dirty="0"/>
              <a:t> century </a:t>
            </a:r>
          </a:p>
          <a:p>
            <a:pPr eaLnBrk="1" hangingPunct="1">
              <a:spcBef>
                <a:spcPct val="0"/>
              </a:spcBef>
              <a:defRPr/>
            </a:pPr>
            <a:r>
              <a:rPr lang="en-GB" dirty="0"/>
              <a:t>Weighing system is not influenced in hilly conditions, speed change</a:t>
            </a:r>
          </a:p>
          <a:p>
            <a:pPr eaLnBrk="1" hangingPunct="1">
              <a:spcBef>
                <a:spcPct val="0"/>
              </a:spcBef>
              <a:defRPr/>
            </a:pPr>
            <a:r>
              <a:rPr lang="en-GB" dirty="0"/>
              <a:t>Possible continues auto calibration</a:t>
            </a:r>
          </a:p>
          <a:p>
            <a:pPr eaLnBrk="1" hangingPunct="1">
              <a:spcBef>
                <a:spcPct val="0"/>
              </a:spcBef>
              <a:defRPr/>
            </a:pPr>
            <a:r>
              <a:rPr lang="en-GB" dirty="0"/>
              <a:t>Increasing accuracy in every conditions</a:t>
            </a:r>
          </a:p>
          <a:p>
            <a:pPr eaLnBrk="1" hangingPunct="1">
              <a:spcBef>
                <a:spcPct val="0"/>
              </a:spcBef>
              <a:defRPr/>
            </a:pPr>
            <a:r>
              <a:rPr lang="en-GB" dirty="0"/>
              <a:t>Eliminating influence of changing fertiliser properties</a:t>
            </a:r>
          </a:p>
          <a:p>
            <a:pPr eaLnBrk="1" hangingPunct="1">
              <a:spcBef>
                <a:spcPct val="0"/>
              </a:spcBef>
              <a:defRPr/>
            </a:pPr>
            <a:r>
              <a:rPr lang="en-GB" dirty="0"/>
              <a:t>Exact documentation how much you spread </a:t>
            </a:r>
          </a:p>
          <a:p>
            <a:pPr eaLnBrk="1" hangingPunct="1">
              <a:spcBef>
                <a:spcPct val="0"/>
              </a:spcBef>
              <a:defRPr/>
            </a:pPr>
            <a:r>
              <a:rPr lang="en-GB" dirty="0"/>
              <a:t>Online control</a:t>
            </a:r>
            <a:endParaRPr lang="cs-CZ" dirty="0"/>
          </a:p>
          <a:p>
            <a:pPr eaLnBrk="1" hangingPunct="1"/>
            <a:endParaRPr lang="nl-NL" altLang="en-US"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en-GB" altLang="fr-FR" dirty="0"/>
              <a:t>Continuous Weighing with </a:t>
            </a:r>
            <a:r>
              <a:rPr lang="en-GB" altLang="fr-FR" dirty="0" err="1"/>
              <a:t>Vicon</a:t>
            </a:r>
            <a:endParaRPr lang="nl-NL" dirty="0"/>
          </a:p>
        </p:txBody>
      </p:sp>
      <p:sp>
        <p:nvSpPr>
          <p:cNvPr id="154628" name="Tijdelijke aanduiding voor tekst 3"/>
          <p:cNvSpPr>
            <a:spLocks noGrp="1"/>
          </p:cNvSpPr>
          <p:nvPr>
            <p:ph type="body" sz="quarter" idx="12"/>
          </p:nvPr>
        </p:nvSpPr>
        <p:spPr bwMode="auto">
          <a:xfrm>
            <a:off x="468313" y="1703388"/>
            <a:ext cx="8191500" cy="3317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r>
              <a:rPr lang="fr-FR" altLang="fr-FR" smtClean="0">
                <a:solidFill>
                  <a:srgbClr val="000000"/>
                </a:solidFill>
              </a:rPr>
              <a:t>Load cells in combination with the unique reference sensor</a:t>
            </a:r>
          </a:p>
          <a:p>
            <a:pPr marL="0" indent="0" eaLnBrk="1" hangingPunct="1"/>
            <a:endParaRPr lang="nl-NL" altLang="en-US" smtClean="0"/>
          </a:p>
        </p:txBody>
      </p:sp>
    </p:spTree>
  </p:cSld>
  <p:clrMapOvr>
    <a:masterClrMapping/>
  </p:clrMapOvr>
  <p:transition spd="slow"/>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06956" name="Group 44"/>
          <p:cNvGraphicFramePr>
            <a:graphicFrameLocks noGrp="1"/>
          </p:cNvGraphicFramePr>
          <p:nvPr/>
        </p:nvGraphicFramePr>
        <p:xfrm>
          <a:off x="250825" y="4292600"/>
          <a:ext cx="6481763" cy="2232024"/>
        </p:xfrm>
        <a:graphic>
          <a:graphicData uri="http://schemas.openxmlformats.org/drawingml/2006/table">
            <a:tbl>
              <a:tblPr/>
              <a:tblGrid>
                <a:gridCol w="1535578">
                  <a:extLst>
                    <a:ext uri="{9D8B030D-6E8A-4147-A177-3AD203B41FA5}">
                      <a16:colId xmlns:a16="http://schemas.microsoft.com/office/drawing/2014/main" val="20000"/>
                    </a:ext>
                  </a:extLst>
                </a:gridCol>
                <a:gridCol w="1224527">
                  <a:extLst>
                    <a:ext uri="{9D8B030D-6E8A-4147-A177-3AD203B41FA5}">
                      <a16:colId xmlns:a16="http://schemas.microsoft.com/office/drawing/2014/main" val="20001"/>
                    </a:ext>
                  </a:extLst>
                </a:gridCol>
                <a:gridCol w="1273254">
                  <a:extLst>
                    <a:ext uri="{9D8B030D-6E8A-4147-A177-3AD203B41FA5}">
                      <a16:colId xmlns:a16="http://schemas.microsoft.com/office/drawing/2014/main" val="20002"/>
                    </a:ext>
                  </a:extLst>
                </a:gridCol>
                <a:gridCol w="1224202">
                  <a:extLst>
                    <a:ext uri="{9D8B030D-6E8A-4147-A177-3AD203B41FA5}">
                      <a16:colId xmlns:a16="http://schemas.microsoft.com/office/drawing/2014/main" val="20003"/>
                    </a:ext>
                  </a:extLst>
                </a:gridCol>
                <a:gridCol w="1224202">
                  <a:extLst>
                    <a:ext uri="{9D8B030D-6E8A-4147-A177-3AD203B41FA5}">
                      <a16:colId xmlns:a16="http://schemas.microsoft.com/office/drawing/2014/main" val="20004"/>
                    </a:ext>
                  </a:extLst>
                </a:gridCol>
              </a:tblGrid>
              <a:tr h="2908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bg1"/>
                        </a:solidFill>
                        <a:effectLst/>
                        <a:latin typeface="Arial" charset="0"/>
                      </a:endParaRP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1500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2150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RO-EDW 2800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3450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8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1500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2150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2800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3450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5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129</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148</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167</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4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275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4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269</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4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665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695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725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755</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4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69" marR="91469" marT="45725" marB="45725"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113715" name="Rectangle 32"/>
          <p:cNvSpPr>
            <a:spLocks noGrp="1" noChangeArrowheads="1"/>
          </p:cNvSpPr>
          <p:nvPr>
            <p:ph type="title"/>
          </p:nvPr>
        </p:nvSpPr>
        <p:spPr>
          <a:xfrm>
            <a:off x="152400" y="3644900"/>
            <a:ext cx="8610600" cy="644525"/>
          </a:xfrm>
        </p:spPr>
        <p:txBody>
          <a:bodyPr/>
          <a:lstStyle/>
          <a:p>
            <a:pPr algn="l" eaLnBrk="1" hangingPunct="1"/>
            <a:r>
              <a:rPr lang="en-GB" altLang="nl-NL" smtClean="0">
                <a:solidFill>
                  <a:srgbClr val="0C3451"/>
                </a:solidFill>
              </a:rPr>
              <a:t>RO-EDW 1500 – 2150 – 2800 – 3450</a:t>
            </a:r>
          </a:p>
        </p:txBody>
      </p:sp>
      <p:sp>
        <p:nvSpPr>
          <p:cNvPr id="113716" name="AutoShape 35">
            <a:hlinkClick r:id="rId3" action="ppaction://hlinkfile" highlightClick="1"/>
          </p:cNvPr>
          <p:cNvSpPr>
            <a:spLocks noChangeArrowheads="1"/>
          </p:cNvSpPr>
          <p:nvPr/>
        </p:nvSpPr>
        <p:spPr bwMode="auto">
          <a:xfrm>
            <a:off x="6877050" y="3502025"/>
            <a:ext cx="1800225" cy="719138"/>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endParaRPr lang="nl-NL" altLang="nl-NL" sz="3200">
              <a:solidFill>
                <a:srgbClr val="000000"/>
              </a:solidFill>
            </a:endParaRPr>
          </a:p>
        </p:txBody>
      </p:sp>
      <p:sp>
        <p:nvSpPr>
          <p:cNvPr id="113717" name="TextBox 19"/>
          <p:cNvSpPr txBox="1">
            <a:spLocks noChangeArrowheads="1"/>
          </p:cNvSpPr>
          <p:nvPr/>
        </p:nvSpPr>
        <p:spPr bwMode="auto">
          <a:xfrm>
            <a:off x="3852863" y="6629400"/>
            <a:ext cx="29511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r" eaLnBrk="1" hangingPunct="1">
              <a:spcBef>
                <a:spcPct val="0"/>
              </a:spcBef>
              <a:buFontTx/>
              <a:buNone/>
            </a:pPr>
            <a:r>
              <a:rPr lang="nl-NL" altLang="nl-NL" sz="1000">
                <a:solidFill>
                  <a:srgbClr val="000000"/>
                </a:solidFill>
              </a:rPr>
              <a:t>*depending on vanes and type of fertiliser</a:t>
            </a:r>
          </a:p>
        </p:txBody>
      </p:sp>
      <p:sp>
        <p:nvSpPr>
          <p:cNvPr id="113718"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pic>
        <p:nvPicPr>
          <p:cNvPr id="3" name="Picture 2"/>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 y="999"/>
            <a:ext cx="9144000" cy="3428001"/>
          </a:xfrm>
          <a:prstGeom prst="rect">
            <a:avLst/>
          </a:prstGeom>
        </p:spPr>
      </p:pic>
    </p:spTree>
  </p:cSld>
  <p:clrMapOvr>
    <a:masterClrMapping/>
  </p:clrMapOvr>
  <p:transition>
    <p:fade/>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06956" name="Group 44"/>
          <p:cNvGraphicFramePr>
            <a:graphicFrameLocks noGrp="1"/>
          </p:cNvGraphicFramePr>
          <p:nvPr/>
        </p:nvGraphicFramePr>
        <p:xfrm>
          <a:off x="250825" y="4365625"/>
          <a:ext cx="6481763" cy="2216150"/>
        </p:xfrm>
        <a:graphic>
          <a:graphicData uri="http://schemas.openxmlformats.org/drawingml/2006/table">
            <a:tbl>
              <a:tblPr/>
              <a:tblGrid>
                <a:gridCol w="1535578">
                  <a:extLst>
                    <a:ext uri="{9D8B030D-6E8A-4147-A177-3AD203B41FA5}">
                      <a16:colId xmlns:a16="http://schemas.microsoft.com/office/drawing/2014/main" val="20000"/>
                    </a:ext>
                  </a:extLst>
                </a:gridCol>
                <a:gridCol w="1224527">
                  <a:extLst>
                    <a:ext uri="{9D8B030D-6E8A-4147-A177-3AD203B41FA5}">
                      <a16:colId xmlns:a16="http://schemas.microsoft.com/office/drawing/2014/main" val="20001"/>
                    </a:ext>
                  </a:extLst>
                </a:gridCol>
                <a:gridCol w="1273254">
                  <a:extLst>
                    <a:ext uri="{9D8B030D-6E8A-4147-A177-3AD203B41FA5}">
                      <a16:colId xmlns:a16="http://schemas.microsoft.com/office/drawing/2014/main" val="20002"/>
                    </a:ext>
                  </a:extLst>
                </a:gridCol>
                <a:gridCol w="1224202">
                  <a:extLst>
                    <a:ext uri="{9D8B030D-6E8A-4147-A177-3AD203B41FA5}">
                      <a16:colId xmlns:a16="http://schemas.microsoft.com/office/drawing/2014/main" val="20003"/>
                    </a:ext>
                  </a:extLst>
                </a:gridCol>
                <a:gridCol w="1224202">
                  <a:extLst>
                    <a:ext uri="{9D8B030D-6E8A-4147-A177-3AD203B41FA5}">
                      <a16:colId xmlns:a16="http://schemas.microsoft.com/office/drawing/2014/main" val="20004"/>
                    </a:ext>
                  </a:extLst>
                </a:gridCol>
              </a:tblGrid>
              <a:tr h="2744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1875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2550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RO-EDW 3225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3900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46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1875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2550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3225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3900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14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139</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158</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177</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4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4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4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705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735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765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795</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4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69" marR="91469" marT="45724" marB="4572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4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69" marR="91469" marT="45738" marB="45738"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9" marR="91469" marT="45738" marB="4573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114739" name="Rectangle 32"/>
          <p:cNvSpPr>
            <a:spLocks noGrp="1" noChangeArrowheads="1"/>
          </p:cNvSpPr>
          <p:nvPr>
            <p:ph type="title"/>
          </p:nvPr>
        </p:nvSpPr>
        <p:spPr>
          <a:xfrm>
            <a:off x="152400" y="3644900"/>
            <a:ext cx="8610600" cy="642938"/>
          </a:xfrm>
        </p:spPr>
        <p:txBody>
          <a:bodyPr/>
          <a:lstStyle/>
          <a:p>
            <a:pPr algn="l" eaLnBrk="1" hangingPunct="1"/>
            <a:r>
              <a:rPr lang="en-GB" altLang="nl-NL" smtClean="0">
                <a:solidFill>
                  <a:srgbClr val="0C3451"/>
                </a:solidFill>
              </a:rPr>
              <a:t>RO-EDW 1875 – 2550 – 3225 – 3900</a:t>
            </a:r>
          </a:p>
        </p:txBody>
      </p:sp>
      <p:sp>
        <p:nvSpPr>
          <p:cNvPr id="114740" name="AutoShape 35">
            <a:hlinkClick r:id="rId3" action="ppaction://hlinkfile" highlightClick="1"/>
          </p:cNvPr>
          <p:cNvSpPr>
            <a:spLocks noChangeArrowheads="1"/>
          </p:cNvSpPr>
          <p:nvPr/>
        </p:nvSpPr>
        <p:spPr bwMode="auto">
          <a:xfrm>
            <a:off x="6877050" y="3502025"/>
            <a:ext cx="1800225" cy="719138"/>
          </a:xfrm>
          <a:prstGeom prst="actionButtonBlank">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endParaRPr lang="nl-NL" altLang="nl-NL" sz="3200">
              <a:solidFill>
                <a:srgbClr val="000000"/>
              </a:solidFill>
            </a:endParaRPr>
          </a:p>
        </p:txBody>
      </p:sp>
      <p:sp>
        <p:nvSpPr>
          <p:cNvPr id="114741" name="TextBox 19"/>
          <p:cNvSpPr txBox="1">
            <a:spLocks noChangeArrowheads="1"/>
          </p:cNvSpPr>
          <p:nvPr/>
        </p:nvSpPr>
        <p:spPr bwMode="auto">
          <a:xfrm>
            <a:off x="3779838" y="6629400"/>
            <a:ext cx="2951162"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r" eaLnBrk="1" hangingPunct="1">
              <a:spcBef>
                <a:spcPct val="0"/>
              </a:spcBef>
              <a:buFontTx/>
              <a:buNone/>
            </a:pPr>
            <a:r>
              <a:rPr lang="nl-NL" altLang="nl-NL" sz="1000">
                <a:solidFill>
                  <a:srgbClr val="000000"/>
                </a:solidFill>
              </a:rPr>
              <a:t>*depending on vanes and type of fertiliser</a:t>
            </a:r>
          </a:p>
        </p:txBody>
      </p:sp>
      <p:sp>
        <p:nvSpPr>
          <p:cNvPr id="114742"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pic>
        <p:nvPicPr>
          <p:cNvPr id="2" name="Picture 1"/>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0" y="-27384"/>
            <a:ext cx="9144000" cy="3466066"/>
          </a:xfrm>
          <a:prstGeom prst="rect">
            <a:avLst/>
          </a:prstGeom>
        </p:spPr>
      </p:pic>
    </p:spTree>
  </p:cSld>
  <p:clrMapOvr>
    <a:masterClrMapping/>
  </p:clrMapOvr>
  <p:transition>
    <p:fade/>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12773" y="1863745"/>
            <a:ext cx="5870500" cy="3678847"/>
          </a:xfrm>
          <a:prstGeom prst="rect">
            <a:avLst/>
          </a:prstGeom>
        </p:spPr>
      </p:pic>
      <p:sp>
        <p:nvSpPr>
          <p:cNvPr id="115715" name="Tekstvak 2"/>
          <p:cNvSpPr txBox="1">
            <a:spLocks noChangeArrowheads="1"/>
          </p:cNvSpPr>
          <p:nvPr/>
        </p:nvSpPr>
        <p:spPr bwMode="auto">
          <a:xfrm>
            <a:off x="-55563" y="2955925"/>
            <a:ext cx="1873251"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Long life time</a:t>
            </a:r>
          </a:p>
          <a:p>
            <a:pPr eaLnBrk="1" hangingPunct="1"/>
            <a:r>
              <a:rPr lang="nl-NL" altLang="nl-NL" sz="1600">
                <a:solidFill>
                  <a:srgbClr val="000000"/>
                </a:solidFill>
              </a:rPr>
              <a:t>LED lighting set</a:t>
            </a:r>
          </a:p>
        </p:txBody>
      </p:sp>
      <p:sp>
        <p:nvSpPr>
          <p:cNvPr id="115716" name="Tekstvak 3"/>
          <p:cNvSpPr txBox="1">
            <a:spLocks noChangeArrowheads="1"/>
          </p:cNvSpPr>
          <p:nvPr/>
        </p:nvSpPr>
        <p:spPr bwMode="auto">
          <a:xfrm>
            <a:off x="369888" y="5229225"/>
            <a:ext cx="25193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RotaFlow system with 8 vanes per disc</a:t>
            </a:r>
          </a:p>
        </p:txBody>
      </p:sp>
      <p:sp>
        <p:nvSpPr>
          <p:cNvPr id="115717" name="Tekstvak 4"/>
          <p:cNvSpPr txBox="1">
            <a:spLocks noChangeArrowheads="1"/>
          </p:cNvSpPr>
          <p:nvPr/>
        </p:nvSpPr>
        <p:spPr bwMode="auto">
          <a:xfrm>
            <a:off x="2159000" y="1273175"/>
            <a:ext cx="6985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a:solidFill>
                  <a:srgbClr val="000000"/>
                </a:solidFill>
              </a:rPr>
              <a:t>Two options of basic hopper capacity 1,500 or 1,875 litres, can be extended with easy to assemble aluminium hopper extensions</a:t>
            </a:r>
          </a:p>
        </p:txBody>
      </p:sp>
      <p:sp>
        <p:nvSpPr>
          <p:cNvPr id="115718" name="Tekstvak 5"/>
          <p:cNvSpPr txBox="1">
            <a:spLocks noChangeArrowheads="1"/>
          </p:cNvSpPr>
          <p:nvPr/>
        </p:nvSpPr>
        <p:spPr bwMode="auto">
          <a:xfrm>
            <a:off x="6171092" y="4652586"/>
            <a:ext cx="28082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a:solidFill>
                  <a:srgbClr val="000000"/>
                </a:solidFill>
              </a:rPr>
              <a:t>AEF certified – ISOBUS</a:t>
            </a:r>
          </a:p>
          <a:p>
            <a:pPr algn="r" eaLnBrk="1" hangingPunct="1"/>
            <a:r>
              <a:rPr lang="nl-NL" altLang="nl-NL" sz="1600" dirty="0">
                <a:solidFill>
                  <a:srgbClr val="000000"/>
                </a:solidFill>
              </a:rPr>
              <a:t>compatible spreader</a:t>
            </a:r>
          </a:p>
        </p:txBody>
      </p:sp>
      <p:sp>
        <p:nvSpPr>
          <p:cNvPr id="11" name="Tekstvak 7"/>
          <p:cNvSpPr txBox="1">
            <a:spLocks noChangeArrowheads="1"/>
          </p:cNvSpPr>
          <p:nvPr/>
        </p:nvSpPr>
        <p:spPr bwMode="auto">
          <a:xfrm>
            <a:off x="3060626" y="5576157"/>
            <a:ext cx="23034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smtClean="0">
                <a:solidFill>
                  <a:srgbClr val="000000"/>
                </a:solidFill>
              </a:rPr>
              <a:t>TC-SC ISOBUS section control</a:t>
            </a:r>
            <a:endParaRPr lang="nl-NL" altLang="nl-NL" sz="1600" dirty="0">
              <a:solidFill>
                <a:srgbClr val="000000"/>
              </a:solidFill>
            </a:endParaRPr>
          </a:p>
        </p:txBody>
      </p:sp>
      <p:sp>
        <p:nvSpPr>
          <p:cNvPr id="14" name="Ellipse 37"/>
          <p:cNvSpPr/>
          <p:nvPr/>
        </p:nvSpPr>
        <p:spPr>
          <a:xfrm>
            <a:off x="2159000" y="4881710"/>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5" name="Ellipse 37"/>
          <p:cNvSpPr/>
          <p:nvPr/>
        </p:nvSpPr>
        <p:spPr>
          <a:xfrm>
            <a:off x="6444208" y="202143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6" name="Ellipse 37"/>
          <p:cNvSpPr/>
          <p:nvPr/>
        </p:nvSpPr>
        <p:spPr>
          <a:xfrm>
            <a:off x="6444207" y="4144729"/>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7" name="Ellipse 37"/>
          <p:cNvSpPr/>
          <p:nvPr/>
        </p:nvSpPr>
        <p:spPr>
          <a:xfrm>
            <a:off x="4523750" y="4886104"/>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8" name="Ellipse 37"/>
          <p:cNvSpPr/>
          <p:nvPr/>
        </p:nvSpPr>
        <p:spPr>
          <a:xfrm>
            <a:off x="1459225" y="2166837"/>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Tree>
  </p:cSld>
  <p:clrMapOvr>
    <a:masterClrMapping/>
  </p:clrMapOvr>
  <p:transition spd="slow"/>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cstate="email">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5542287" y="4746625"/>
            <a:ext cx="3575987" cy="1564003"/>
          </a:xfrm>
          <a:prstGeom prst="rect">
            <a:avLst/>
          </a:prstGeom>
        </p:spPr>
      </p:pic>
      <p:sp>
        <p:nvSpPr>
          <p:cNvPr id="4" name="Tijdelijke aanduiding voor tekst 3"/>
          <p:cNvSpPr>
            <a:spLocks noGrp="1"/>
          </p:cNvSpPr>
          <p:nvPr>
            <p:ph type="body" sz="quarter" idx="10"/>
          </p:nvPr>
        </p:nvSpPr>
        <p:spPr/>
        <p:txBody>
          <a:bodyPr/>
          <a:lstStyle/>
          <a:p>
            <a:pPr marL="0" indent="0" eaLnBrk="1" hangingPunct="1">
              <a:defRPr/>
            </a:pPr>
            <a:r>
              <a:rPr lang="nl-NL" altLang="nl-NL" dirty="0" err="1"/>
              <a:t>RotaFlow</a:t>
            </a:r>
            <a:r>
              <a:rPr lang="nl-NL" altLang="nl-NL" dirty="0"/>
              <a:t> RO-EDW</a:t>
            </a:r>
            <a:endParaRPr lang="nl-NL" dirty="0"/>
          </a:p>
        </p:txBody>
      </p:sp>
      <p:sp>
        <p:nvSpPr>
          <p:cNvPr id="14" name="Rectangle 3"/>
          <p:cNvSpPr txBox="1">
            <a:spLocks noChangeArrowheads="1"/>
          </p:cNvSpPr>
          <p:nvPr/>
        </p:nvSpPr>
        <p:spPr>
          <a:xfrm>
            <a:off x="468313" y="1772816"/>
            <a:ext cx="7704137" cy="4608512"/>
          </a:xfrm>
          <a:prstGeom prst="rect">
            <a:avLst/>
          </a:prstGeom>
        </p:spPr>
        <p:txBody>
          <a:bodyPr lIns="0" tIns="0" rIns="0" bIns="0"/>
          <a:lstStyle>
            <a:lvl1pPr marL="342900" indent="-342900" algn="l" rtl="0" eaLnBrk="1" fontAlgn="base" hangingPunct="1">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a:lnSpc>
                <a:spcPct val="90000"/>
              </a:lnSpc>
              <a:buFontTx/>
              <a:buNone/>
              <a:defRPr/>
            </a:pPr>
            <a:r>
              <a:rPr lang="en-US" altLang="nl-NL" b="1" dirty="0" smtClean="0">
                <a:solidFill>
                  <a:srgbClr val="000000"/>
                </a:solidFill>
              </a:rPr>
              <a:t>Standard features</a:t>
            </a:r>
          </a:p>
          <a:p>
            <a:pPr lvl="1">
              <a:lnSpc>
                <a:spcPct val="90000"/>
              </a:lnSpc>
              <a:buFont typeface="Arial" panose="020B0604020202020204" pitchFamily="34" charset="0"/>
              <a:buChar char="•"/>
              <a:defRPr/>
            </a:pPr>
            <a:r>
              <a:rPr lang="en-US" altLang="nl-NL" sz="1400" dirty="0"/>
              <a:t>Constant weighing of the output</a:t>
            </a:r>
          </a:p>
          <a:p>
            <a:pPr lvl="1">
              <a:lnSpc>
                <a:spcPct val="90000"/>
              </a:lnSpc>
              <a:buFont typeface="Arial" panose="020B0604020202020204" pitchFamily="34" charset="0"/>
              <a:buChar char="•"/>
              <a:defRPr/>
            </a:pPr>
            <a:r>
              <a:rPr lang="nl-NL" altLang="nl-NL" sz="1400" dirty="0"/>
              <a:t>ISOBUS compatible</a:t>
            </a:r>
            <a:endParaRPr lang="en-US" altLang="nl-NL" sz="1400" dirty="0"/>
          </a:p>
          <a:p>
            <a:pPr lvl="1">
              <a:lnSpc>
                <a:spcPct val="90000"/>
              </a:lnSpc>
              <a:buFont typeface="Arial" panose="020B0604020202020204" pitchFamily="34" charset="0"/>
              <a:buChar char="•"/>
              <a:defRPr/>
            </a:pPr>
            <a:r>
              <a:rPr lang="en-US" altLang="nl-NL" sz="1400" dirty="0"/>
              <a:t>Stainless steel front plates</a:t>
            </a:r>
          </a:p>
          <a:p>
            <a:pPr lvl="1">
              <a:lnSpc>
                <a:spcPct val="90000"/>
              </a:lnSpc>
              <a:buFont typeface="Arial" panose="020B0604020202020204" pitchFamily="34" charset="0"/>
              <a:buChar char="•"/>
              <a:defRPr/>
            </a:pPr>
            <a:r>
              <a:rPr lang="en-US" altLang="nl-NL" sz="1400" dirty="0"/>
              <a:t>Fine application kit</a:t>
            </a:r>
          </a:p>
          <a:p>
            <a:pPr lvl="1">
              <a:lnSpc>
                <a:spcPct val="90000"/>
              </a:lnSpc>
              <a:buFont typeface="Arial" panose="020B0604020202020204" pitchFamily="34" charset="0"/>
              <a:buChar char="•"/>
              <a:defRPr/>
            </a:pPr>
            <a:r>
              <a:rPr lang="en-US" altLang="nl-NL" sz="1400" dirty="0"/>
              <a:t>Overload clutch</a:t>
            </a:r>
          </a:p>
          <a:p>
            <a:pPr lvl="1">
              <a:lnSpc>
                <a:spcPct val="90000"/>
              </a:lnSpc>
              <a:buFont typeface="Arial" panose="020B0604020202020204" pitchFamily="34" charset="0"/>
              <a:buChar char="•"/>
              <a:defRPr/>
            </a:pPr>
            <a:r>
              <a:rPr lang="en-US" altLang="nl-NL" sz="1400" dirty="0"/>
              <a:t>Tool to open the sieve</a:t>
            </a:r>
          </a:p>
          <a:p>
            <a:pPr lvl="1">
              <a:lnSpc>
                <a:spcPct val="90000"/>
              </a:lnSpc>
              <a:buFont typeface="Arial" panose="020B0604020202020204" pitchFamily="34" charset="0"/>
              <a:buChar char="•"/>
              <a:defRPr/>
            </a:pPr>
            <a:r>
              <a:rPr lang="en-US" altLang="nl-NL" sz="1400" dirty="0"/>
              <a:t>Inclinometer</a:t>
            </a:r>
          </a:p>
          <a:p>
            <a:pPr lvl="1">
              <a:lnSpc>
                <a:spcPct val="90000"/>
              </a:lnSpc>
              <a:buFont typeface="Arial" panose="020B0604020202020204" pitchFamily="34" charset="0"/>
              <a:buChar char="•"/>
              <a:defRPr/>
            </a:pPr>
            <a:r>
              <a:rPr lang="en-US" altLang="nl-NL" sz="1400" dirty="0"/>
              <a:t>Stainless steel hose connections</a:t>
            </a:r>
          </a:p>
          <a:p>
            <a:pPr lvl="1">
              <a:lnSpc>
                <a:spcPct val="90000"/>
              </a:lnSpc>
              <a:buFont typeface="Arial" panose="020B0604020202020204" pitchFamily="34" charset="0"/>
              <a:buChar char="•"/>
              <a:defRPr/>
            </a:pPr>
            <a:r>
              <a:rPr lang="en-US" altLang="nl-NL" sz="1400" dirty="0"/>
              <a:t>2 High capacity &amp; robust sieves</a:t>
            </a:r>
          </a:p>
          <a:p>
            <a:pPr lvl="1">
              <a:lnSpc>
                <a:spcPct val="90000"/>
              </a:lnSpc>
              <a:buFont typeface="Arial" panose="020B0604020202020204" pitchFamily="34" charset="0"/>
              <a:buChar char="•"/>
              <a:defRPr/>
            </a:pPr>
            <a:r>
              <a:rPr lang="en-US" altLang="nl-NL" sz="1400" dirty="0"/>
              <a:t>Grading box to test the </a:t>
            </a:r>
            <a:r>
              <a:rPr lang="en-US" altLang="nl-NL" sz="1400" dirty="0" err="1"/>
              <a:t>fertiliser</a:t>
            </a:r>
            <a:r>
              <a:rPr lang="en-US" altLang="nl-NL" sz="1400" dirty="0"/>
              <a:t> quality</a:t>
            </a:r>
          </a:p>
          <a:p>
            <a:pPr lvl="1">
              <a:lnSpc>
                <a:spcPct val="90000"/>
              </a:lnSpc>
              <a:buFont typeface="Arial" panose="020B0604020202020204" pitchFamily="34" charset="0"/>
              <a:buChar char="•"/>
              <a:defRPr/>
            </a:pPr>
            <a:r>
              <a:rPr lang="nl-NL" altLang="nl-NL" sz="1400" dirty="0"/>
              <a:t>Top </a:t>
            </a:r>
            <a:r>
              <a:rPr lang="nl-NL" altLang="nl-NL" sz="1400" dirty="0" err="1"/>
              <a:t>and</a:t>
            </a:r>
            <a:r>
              <a:rPr lang="nl-NL" altLang="nl-NL" sz="1400" dirty="0"/>
              <a:t> </a:t>
            </a:r>
            <a:r>
              <a:rPr lang="nl-NL" altLang="nl-NL" sz="1400" dirty="0" err="1"/>
              <a:t>bottom</a:t>
            </a:r>
            <a:r>
              <a:rPr lang="nl-NL" altLang="nl-NL" sz="1400" dirty="0"/>
              <a:t> hopper </a:t>
            </a:r>
            <a:r>
              <a:rPr lang="nl-NL" altLang="nl-NL" sz="1400" dirty="0" err="1"/>
              <a:t>windows</a:t>
            </a:r>
            <a:endParaRPr lang="nl-NL" altLang="nl-NL" sz="1400" dirty="0"/>
          </a:p>
          <a:p>
            <a:pPr lvl="1">
              <a:lnSpc>
                <a:spcPct val="90000"/>
              </a:lnSpc>
              <a:buFont typeface="Arial" panose="020B0604020202020204" pitchFamily="34" charset="0"/>
              <a:buChar char="•"/>
              <a:defRPr/>
            </a:pPr>
            <a:r>
              <a:rPr lang="nl-NL" altLang="nl-NL" sz="1400" dirty="0"/>
              <a:t>Low speed agitator (15%)</a:t>
            </a:r>
          </a:p>
          <a:p>
            <a:pPr lvl="1">
              <a:lnSpc>
                <a:spcPct val="90000"/>
              </a:lnSpc>
              <a:buFont typeface="Arial" panose="020B0604020202020204" pitchFamily="34" charset="0"/>
              <a:buChar char="•"/>
              <a:defRPr/>
            </a:pPr>
            <a:r>
              <a:rPr lang="nl-NL" altLang="nl-NL" sz="1400" dirty="0"/>
              <a:t>LED </a:t>
            </a:r>
            <a:r>
              <a:rPr lang="nl-NL" altLang="nl-NL" sz="1400" dirty="0" err="1"/>
              <a:t>lighting</a:t>
            </a:r>
            <a:r>
              <a:rPr lang="nl-NL" altLang="nl-NL" sz="1400" dirty="0"/>
              <a:t> </a:t>
            </a:r>
            <a:r>
              <a:rPr lang="nl-NL" altLang="nl-NL" sz="1400" dirty="0" smtClean="0"/>
              <a:t>set</a:t>
            </a:r>
          </a:p>
          <a:p>
            <a:pPr lvl="1">
              <a:lnSpc>
                <a:spcPct val="90000"/>
              </a:lnSpc>
              <a:buFont typeface="Arial" panose="020B0604020202020204" pitchFamily="34" charset="0"/>
              <a:buChar char="•"/>
              <a:defRPr/>
            </a:pPr>
            <a:endParaRPr lang="nl-NL" altLang="nl-NL" sz="1400" dirty="0"/>
          </a:p>
          <a:p>
            <a:pPr marL="0" lvl="1" indent="0"/>
            <a:r>
              <a:rPr lang="en-US" altLang="nl-NL" sz="1600" b="1" kern="0" dirty="0" err="1" smtClean="0"/>
              <a:t>SPREADERcontrol</a:t>
            </a:r>
            <a:r>
              <a:rPr lang="en-US" altLang="nl-NL" sz="1600" b="1" kern="0" dirty="0" smtClean="0"/>
              <a:t> </a:t>
            </a:r>
            <a:r>
              <a:rPr lang="en-US" altLang="nl-NL" sz="1600" b="1" kern="0" dirty="0"/>
              <a:t>License option:</a:t>
            </a:r>
          </a:p>
          <a:p>
            <a:pPr marL="342900" lvl="1" indent="-342900">
              <a:lnSpc>
                <a:spcPct val="90000"/>
              </a:lnSpc>
              <a:buFont typeface="Arial" panose="020B0604020202020204" pitchFamily="34" charset="0"/>
              <a:buChar char="•"/>
              <a:defRPr/>
            </a:pPr>
            <a:r>
              <a:rPr lang="en-US" altLang="nl-NL" sz="1400" dirty="0" smtClean="0">
                <a:solidFill>
                  <a:srgbClr val="000000"/>
                </a:solidFill>
                <a:cs typeface="+mn-cs"/>
              </a:rPr>
              <a:t>Basic Section Control</a:t>
            </a:r>
            <a:endParaRPr lang="en-US" altLang="nl-NL" sz="1400" dirty="0">
              <a:solidFill>
                <a:srgbClr val="000000"/>
              </a:solidFill>
              <a:cs typeface="+mn-cs"/>
            </a:endParaRPr>
          </a:p>
          <a:p>
            <a:pPr marL="342900" lvl="1" indent="-342900">
              <a:lnSpc>
                <a:spcPct val="90000"/>
              </a:lnSpc>
              <a:buFont typeface="Arial" panose="020B0604020202020204" pitchFamily="34" charset="0"/>
              <a:buChar char="•"/>
              <a:defRPr/>
            </a:pPr>
            <a:r>
              <a:rPr lang="en-US" altLang="nl-NL" sz="1400" dirty="0" smtClean="0">
                <a:solidFill>
                  <a:srgbClr val="000000"/>
                </a:solidFill>
                <a:cs typeface="+mn-cs"/>
              </a:rPr>
              <a:t>Max</a:t>
            </a:r>
            <a:r>
              <a:rPr lang="en-US" altLang="nl-NL" sz="1400" dirty="0">
                <a:solidFill>
                  <a:srgbClr val="000000"/>
                </a:solidFill>
                <a:cs typeface="+mn-cs"/>
              </a:rPr>
              <a:t>.  </a:t>
            </a:r>
            <a:r>
              <a:rPr lang="en-US" altLang="nl-NL" sz="1400" dirty="0" smtClean="0">
                <a:solidFill>
                  <a:srgbClr val="000000"/>
                </a:solidFill>
                <a:cs typeface="+mn-cs"/>
              </a:rPr>
              <a:t>14 </a:t>
            </a:r>
            <a:r>
              <a:rPr lang="en-US" altLang="nl-NL" sz="1400" dirty="0">
                <a:solidFill>
                  <a:srgbClr val="000000"/>
                </a:solidFill>
                <a:cs typeface="+mn-cs"/>
              </a:rPr>
              <a:t>sections of 4m</a:t>
            </a:r>
          </a:p>
          <a:p>
            <a:pPr>
              <a:lnSpc>
                <a:spcPct val="90000"/>
              </a:lnSpc>
              <a:defRPr/>
            </a:pPr>
            <a:endParaRPr lang="en-US" altLang="nl-NL" dirty="0" smtClean="0">
              <a:solidFill>
                <a:srgbClr val="000000"/>
              </a:solidFill>
            </a:endParaRPr>
          </a:p>
        </p:txBody>
      </p:sp>
      <p:sp>
        <p:nvSpPr>
          <p:cNvPr id="116743" name="Tekstvak 7"/>
          <p:cNvSpPr txBox="1">
            <a:spLocks noChangeArrowheads="1"/>
          </p:cNvSpPr>
          <p:nvPr/>
        </p:nvSpPr>
        <p:spPr bwMode="auto">
          <a:xfrm>
            <a:off x="6300788" y="5570538"/>
            <a:ext cx="21605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400" i="1">
                <a:solidFill>
                  <a:srgbClr val="000000"/>
                </a:solidFill>
              </a:rPr>
              <a:t>Lift vanes</a:t>
            </a:r>
          </a:p>
        </p:txBody>
      </p:sp>
      <p:pic>
        <p:nvPicPr>
          <p:cNvPr id="116744" name="Picture 6"/>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724525" y="3206750"/>
            <a:ext cx="3211513" cy="1539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6745" name="Tekstvak 9"/>
          <p:cNvSpPr txBox="1">
            <a:spLocks noChangeArrowheads="1"/>
          </p:cNvSpPr>
          <p:nvPr/>
        </p:nvSpPr>
        <p:spPr bwMode="auto">
          <a:xfrm>
            <a:off x="6086475" y="4044950"/>
            <a:ext cx="2159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400" i="1">
                <a:solidFill>
                  <a:srgbClr val="000000"/>
                </a:solidFill>
              </a:rPr>
              <a:t>Standard vanes</a:t>
            </a:r>
          </a:p>
        </p:txBody>
      </p:sp>
      <p:pic>
        <p:nvPicPr>
          <p:cNvPr id="11" name="Picture 10"/>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410243" y="1095816"/>
            <a:ext cx="3561969" cy="2232167"/>
          </a:xfrm>
          <a:prstGeom prst="rect">
            <a:avLst/>
          </a:prstGeom>
        </p:spPr>
      </p:pic>
    </p:spTree>
  </p:cSld>
  <p:clrMapOvr>
    <a:masterClrMapping/>
  </p:clrMapOvr>
  <p:transition spd="slow"/>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725144"/>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RO-M GEOSPREAD</a:t>
            </a:r>
            <a:r>
              <a:rPr lang="en-GB" altLang="nl-NL" baseline="30000" dirty="0"/>
              <a:t>®</a:t>
            </a:r>
            <a:r>
              <a:rPr lang="da-DK" altLang="en-US" dirty="0" smtClean="0"/>
              <a:t> </a:t>
            </a:r>
            <a:endParaRPr lang="de-DE" altLang="nb-NO" dirty="0" smtClean="0">
              <a:ea typeface="Geneva"/>
            </a:endParaRPr>
          </a:p>
        </p:txBody>
      </p:sp>
      <p:sp>
        <p:nvSpPr>
          <p:cNvPr id="12292" name="Untertitel 6"/>
          <p:cNvSpPr>
            <a:spLocks noGrp="1"/>
          </p:cNvSpPr>
          <p:nvPr>
            <p:ph type="subTitle" idx="1"/>
          </p:nvPr>
        </p:nvSpPr>
        <p:spPr bwMode="auto">
          <a:xfrm>
            <a:off x="1719263" y="5589240"/>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err="1" smtClean="0">
                <a:solidFill>
                  <a:schemeClr val="bg2"/>
                </a:solidFill>
                <a:cs typeface="Arial" panose="020B0604020202020204" pitchFamily="34" charset="0"/>
              </a:rPr>
              <a:t>Weighing</a:t>
            </a:r>
            <a:r>
              <a:rPr lang="nl-NL" altLang="en-US" b="1" dirty="0" smtClean="0">
                <a:solidFill>
                  <a:schemeClr val="bg2"/>
                </a:solidFill>
                <a:cs typeface="Arial" panose="020B0604020202020204" pitchFamily="34" charset="0"/>
              </a:rPr>
              <a:t> </a:t>
            </a:r>
            <a:r>
              <a:rPr lang="nl-NL" altLang="en-US" b="1" dirty="0" err="1" smtClean="0">
                <a:solidFill>
                  <a:schemeClr val="bg2"/>
                </a:solidFill>
                <a:cs typeface="Arial" panose="020B0604020202020204" pitchFamily="34" charset="0"/>
              </a:rPr>
              <a:t>Spreaders</a:t>
            </a:r>
            <a:endParaRPr lang="nl-NL" altLang="en-US" b="1" dirty="0">
              <a:solidFill>
                <a:schemeClr val="bg2"/>
              </a:solidFill>
              <a:cs typeface="Arial" panose="020B0604020202020204" pitchFamily="34" charset="0"/>
            </a:endParaRPr>
          </a:p>
        </p:txBody>
      </p:sp>
      <p:pic>
        <p:nvPicPr>
          <p:cNvPr id="7" name="Afbeelding 5" descr="C:\Users\gr_evdv\AppData\Local\Microsoft\Windows\INetCache\Content.Outlook\10T69RF9\iMFARMING logo - Vicon.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79388" y="18864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Tijdelijke aanduiding voor afbeelding 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11113" y="0"/>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fbeelding 9" descr="C:\Users\gr_evdv\AppData\Local\Microsoft\Windows\INetCache\Content.Outlook\10T69RF9\iMFARMING logo - Vicon.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31788" y="34104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1472302"/>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089275"/>
            <a:ext cx="914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Group 44"/>
          <p:cNvGraphicFramePr>
            <a:graphicFrameLocks noGrp="1"/>
          </p:cNvGraphicFramePr>
          <p:nvPr>
            <p:extLst>
              <p:ext uri="{D42A27DB-BD31-4B8C-83A1-F6EECF244321}">
                <p14:modId xmlns:p14="http://schemas.microsoft.com/office/powerpoint/2010/main" val="1455025771"/>
              </p:ext>
            </p:extLst>
          </p:nvPr>
        </p:nvGraphicFramePr>
        <p:xfrm>
          <a:off x="107950" y="4111625"/>
          <a:ext cx="6524626" cy="2435229"/>
        </p:xfrm>
        <a:graphic>
          <a:graphicData uri="http://schemas.openxmlformats.org/drawingml/2006/table">
            <a:tbl>
              <a:tblPr/>
              <a:tblGrid>
                <a:gridCol w="1500705">
                  <a:extLst>
                    <a:ext uri="{9D8B030D-6E8A-4147-A177-3AD203B41FA5}">
                      <a16:colId xmlns:a16="http://schemas.microsoft.com/office/drawing/2014/main" val="20000"/>
                    </a:ext>
                  </a:extLst>
                </a:gridCol>
                <a:gridCol w="1195870">
                  <a:extLst>
                    <a:ext uri="{9D8B030D-6E8A-4147-A177-3AD203B41FA5}">
                      <a16:colId xmlns:a16="http://schemas.microsoft.com/office/drawing/2014/main" val="20001"/>
                    </a:ext>
                  </a:extLst>
                </a:gridCol>
                <a:gridCol w="1195870">
                  <a:extLst>
                    <a:ext uri="{9D8B030D-6E8A-4147-A177-3AD203B41FA5}">
                      <a16:colId xmlns:a16="http://schemas.microsoft.com/office/drawing/2014/main" val="20002"/>
                    </a:ext>
                  </a:extLst>
                </a:gridCol>
                <a:gridCol w="1436311">
                  <a:extLst>
                    <a:ext uri="{9D8B030D-6E8A-4147-A177-3AD203B41FA5}">
                      <a16:colId xmlns:a16="http://schemas.microsoft.com/office/drawing/2014/main" val="20003"/>
                    </a:ext>
                  </a:extLst>
                </a:gridCol>
                <a:gridCol w="1195870">
                  <a:extLst>
                    <a:ext uri="{9D8B030D-6E8A-4147-A177-3AD203B41FA5}">
                      <a16:colId xmlns:a16="http://schemas.microsoft.com/office/drawing/2014/main" val="20004"/>
                    </a:ext>
                  </a:extLst>
                </a:gridCol>
              </a:tblGrid>
              <a:tr h="4937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1100</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1550</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RO-M 2000</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2450</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4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1100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1550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2000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2450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9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108</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127</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146</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165</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214</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483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506</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529</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552</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7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130099" name="Rectangle 32"/>
          <p:cNvSpPr>
            <a:spLocks noGrp="1" noChangeArrowheads="1"/>
          </p:cNvSpPr>
          <p:nvPr>
            <p:ph type="title"/>
          </p:nvPr>
        </p:nvSpPr>
        <p:spPr>
          <a:xfrm>
            <a:off x="14288" y="3443288"/>
            <a:ext cx="8610600" cy="644525"/>
          </a:xfrm>
        </p:spPr>
        <p:txBody>
          <a:bodyPr/>
          <a:lstStyle/>
          <a:p>
            <a:pPr algn="l" eaLnBrk="1" hangingPunct="1"/>
            <a:r>
              <a:rPr lang="en-GB" altLang="nl-NL" dirty="0" smtClean="0">
                <a:solidFill>
                  <a:srgbClr val="0C3451"/>
                </a:solidFill>
              </a:rPr>
              <a:t>RO-M GEOSPREAD</a:t>
            </a:r>
            <a:r>
              <a:rPr lang="en-GB" altLang="nl-NL" baseline="30000" dirty="0" smtClean="0">
                <a:solidFill>
                  <a:srgbClr val="0C3451"/>
                </a:solidFill>
              </a:rPr>
              <a:t>®</a:t>
            </a:r>
            <a:r>
              <a:rPr lang="en-GB" altLang="nl-NL" dirty="0" smtClean="0">
                <a:solidFill>
                  <a:srgbClr val="0C3451"/>
                </a:solidFill>
              </a:rPr>
              <a:t> 1100 – 1550 – 2000 – 2450</a:t>
            </a:r>
          </a:p>
        </p:txBody>
      </p:sp>
      <p:sp>
        <p:nvSpPr>
          <p:cNvPr id="130100" name="Tekstvak 9"/>
          <p:cNvSpPr txBox="1">
            <a:spLocks noChangeArrowheads="1"/>
          </p:cNvSpPr>
          <p:nvPr/>
        </p:nvSpPr>
        <p:spPr bwMode="auto">
          <a:xfrm>
            <a:off x="3707904" y="6525344"/>
            <a:ext cx="471601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r>
              <a:rPr lang="nl-NL" altLang="nl-NL" sz="1200" dirty="0" smtClean="0">
                <a:solidFill>
                  <a:srgbClr val="000000"/>
                </a:solidFill>
              </a:rPr>
              <a:t>*</a:t>
            </a:r>
            <a:r>
              <a:rPr lang="nl-NL" altLang="nl-NL" sz="1200" dirty="0" err="1" smtClean="0">
                <a:solidFill>
                  <a:srgbClr val="000000"/>
                </a:solidFill>
              </a:rPr>
              <a:t>depending</a:t>
            </a:r>
            <a:r>
              <a:rPr lang="nl-NL" altLang="nl-NL" sz="1200" dirty="0" smtClean="0">
                <a:solidFill>
                  <a:srgbClr val="000000"/>
                </a:solidFill>
              </a:rPr>
              <a:t> on type of </a:t>
            </a:r>
            <a:r>
              <a:rPr lang="nl-NL" altLang="nl-NL" sz="1200" dirty="0" err="1" smtClean="0">
                <a:solidFill>
                  <a:srgbClr val="000000"/>
                </a:solidFill>
              </a:rPr>
              <a:t>fertiliser</a:t>
            </a:r>
            <a:r>
              <a:rPr lang="nl-NL" altLang="nl-NL" sz="1200" dirty="0" smtClean="0">
                <a:solidFill>
                  <a:srgbClr val="000000"/>
                </a:solidFill>
              </a:rPr>
              <a:t> </a:t>
            </a:r>
            <a:r>
              <a:rPr lang="nl-NL" altLang="nl-NL" sz="1200" dirty="0" err="1" smtClean="0">
                <a:solidFill>
                  <a:srgbClr val="000000"/>
                </a:solidFill>
              </a:rPr>
              <a:t>and</a:t>
            </a:r>
            <a:r>
              <a:rPr lang="nl-NL" altLang="nl-NL" sz="1200" dirty="0" smtClean="0">
                <a:solidFill>
                  <a:srgbClr val="000000"/>
                </a:solidFill>
              </a:rPr>
              <a:t> </a:t>
            </a:r>
            <a:r>
              <a:rPr lang="nl-NL" altLang="nl-NL" sz="1200" dirty="0" err="1" smtClean="0">
                <a:solidFill>
                  <a:srgbClr val="000000"/>
                </a:solidFill>
              </a:rPr>
              <a:t>vanes</a:t>
            </a:r>
            <a:endParaRPr lang="nl-NL" altLang="nl-NL" sz="1200" dirty="0">
              <a:solidFill>
                <a:srgbClr val="000000"/>
              </a:solidFill>
            </a:endParaRPr>
          </a:p>
        </p:txBody>
      </p:sp>
      <p:sp>
        <p:nvSpPr>
          <p:cNvPr id="130101"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pic>
        <p:nvPicPr>
          <p:cNvPr id="3" name="Picture 2"/>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27384"/>
            <a:ext cx="9144000" cy="3456383"/>
          </a:xfrm>
          <a:prstGeom prst="rect">
            <a:avLst/>
          </a:prstGeom>
        </p:spPr>
      </p:pic>
    </p:spTree>
  </p:cSld>
  <p:clrMapOvr>
    <a:masterClrMapping/>
  </p:clrMapOvr>
  <p:transition>
    <p:fade/>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089275"/>
            <a:ext cx="914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1075" name="Tijdelijke aanduiding voor afbeelding 7"/>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1588" y="0"/>
            <a:ext cx="9155112" cy="343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Group 44"/>
          <p:cNvGraphicFramePr>
            <a:graphicFrameLocks noGrp="1"/>
          </p:cNvGraphicFramePr>
          <p:nvPr>
            <p:extLst>
              <p:ext uri="{D42A27DB-BD31-4B8C-83A1-F6EECF244321}">
                <p14:modId xmlns:p14="http://schemas.microsoft.com/office/powerpoint/2010/main" val="679669595"/>
              </p:ext>
            </p:extLst>
          </p:nvPr>
        </p:nvGraphicFramePr>
        <p:xfrm>
          <a:off x="107950" y="4111625"/>
          <a:ext cx="6524626" cy="2435229"/>
        </p:xfrm>
        <a:graphic>
          <a:graphicData uri="http://schemas.openxmlformats.org/drawingml/2006/table">
            <a:tbl>
              <a:tblPr/>
              <a:tblGrid>
                <a:gridCol w="1500705">
                  <a:extLst>
                    <a:ext uri="{9D8B030D-6E8A-4147-A177-3AD203B41FA5}">
                      <a16:colId xmlns:a16="http://schemas.microsoft.com/office/drawing/2014/main" val="20000"/>
                    </a:ext>
                  </a:extLst>
                </a:gridCol>
                <a:gridCol w="1195870">
                  <a:extLst>
                    <a:ext uri="{9D8B030D-6E8A-4147-A177-3AD203B41FA5}">
                      <a16:colId xmlns:a16="http://schemas.microsoft.com/office/drawing/2014/main" val="20001"/>
                    </a:ext>
                  </a:extLst>
                </a:gridCol>
                <a:gridCol w="1195870">
                  <a:extLst>
                    <a:ext uri="{9D8B030D-6E8A-4147-A177-3AD203B41FA5}">
                      <a16:colId xmlns:a16="http://schemas.microsoft.com/office/drawing/2014/main" val="20002"/>
                    </a:ext>
                  </a:extLst>
                </a:gridCol>
                <a:gridCol w="1436311">
                  <a:extLst>
                    <a:ext uri="{9D8B030D-6E8A-4147-A177-3AD203B41FA5}">
                      <a16:colId xmlns:a16="http://schemas.microsoft.com/office/drawing/2014/main" val="20003"/>
                    </a:ext>
                  </a:extLst>
                </a:gridCol>
                <a:gridCol w="1195870">
                  <a:extLst>
                    <a:ext uri="{9D8B030D-6E8A-4147-A177-3AD203B41FA5}">
                      <a16:colId xmlns:a16="http://schemas.microsoft.com/office/drawing/2014/main" val="20004"/>
                    </a:ext>
                  </a:extLst>
                </a:gridCol>
              </a:tblGrid>
              <a:tr h="4937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1300</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1800</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RO-M 2300</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RO-M 2800</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200" b="1" i="0" u="none" strike="noStrike" cap="none" normalizeH="0" baseline="0" dirty="0" smtClean="0">
                          <a:ln>
                            <a:noFill/>
                          </a:ln>
                          <a:solidFill>
                            <a:schemeClr val="tx1"/>
                          </a:solidFill>
                          <a:effectLst/>
                          <a:latin typeface="Arial" charset="0"/>
                        </a:rPr>
                        <a:t>GEOSPREAD</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4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1300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1800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2300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2800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9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113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132</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151</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170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245</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245</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245</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245</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239</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239</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239</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239</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495</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545</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smtClean="0">
                          <a:ln>
                            <a:noFill/>
                          </a:ln>
                          <a:solidFill>
                            <a:schemeClr val="tx1"/>
                          </a:solidFill>
                          <a:effectLst/>
                          <a:latin typeface="Arial" charset="0"/>
                          <a:ea typeface="+mn-ea"/>
                          <a:cs typeface="+mn-cs"/>
                        </a:rPr>
                        <a:t>570</a:t>
                      </a:r>
                      <a:endParaRPr kumimoji="0" lang="en-US" sz="1200" b="0" i="0" u="none" strike="noStrike" kern="1200" cap="none" normalizeH="0" baseline="0" dirty="0" smtClean="0">
                        <a:ln>
                          <a:noFill/>
                        </a:ln>
                        <a:solidFill>
                          <a:schemeClr val="tx1"/>
                        </a:solidFill>
                        <a:effectLst/>
                        <a:latin typeface="Arial" charset="0"/>
                        <a:ea typeface="+mn-ea"/>
                        <a:cs typeface="+mn-cs"/>
                      </a:endParaRP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7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10-24 (27/33)*</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64" marR="91464" marT="45731" marB="45731"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64" marR="91464" marT="45731" marB="45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131123" name="Rectangle 32"/>
          <p:cNvSpPr>
            <a:spLocks noGrp="1" noChangeArrowheads="1"/>
          </p:cNvSpPr>
          <p:nvPr>
            <p:ph type="title"/>
          </p:nvPr>
        </p:nvSpPr>
        <p:spPr>
          <a:xfrm>
            <a:off x="14288" y="3443288"/>
            <a:ext cx="8610600" cy="644525"/>
          </a:xfrm>
        </p:spPr>
        <p:txBody>
          <a:bodyPr/>
          <a:lstStyle/>
          <a:p>
            <a:pPr algn="l" eaLnBrk="1" hangingPunct="1"/>
            <a:r>
              <a:rPr lang="en-GB" altLang="nl-NL" dirty="0" smtClean="0">
                <a:solidFill>
                  <a:srgbClr val="0C3451"/>
                </a:solidFill>
              </a:rPr>
              <a:t>RO-M GEOSPREAD</a:t>
            </a:r>
            <a:r>
              <a:rPr lang="en-GB" altLang="nl-NL" baseline="30000" dirty="0" smtClean="0">
                <a:solidFill>
                  <a:srgbClr val="0C3451"/>
                </a:solidFill>
              </a:rPr>
              <a:t>®</a:t>
            </a:r>
            <a:r>
              <a:rPr lang="en-GB" altLang="nl-NL" dirty="0" smtClean="0">
                <a:solidFill>
                  <a:srgbClr val="0C3451"/>
                </a:solidFill>
              </a:rPr>
              <a:t> 1300 – 1800 – 2300 – 2800</a:t>
            </a:r>
          </a:p>
        </p:txBody>
      </p:sp>
      <p:sp>
        <p:nvSpPr>
          <p:cNvPr id="131125" name="Rectangle 41"/>
          <p:cNvSpPr>
            <a:spLocks noChangeArrowheads="1"/>
          </p:cNvSpPr>
          <p:nvPr/>
        </p:nvSpPr>
        <p:spPr bwMode="auto">
          <a:xfrm>
            <a:off x="0" y="304800"/>
            <a:ext cx="2667000"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
        <p:nvSpPr>
          <p:cNvPr id="8" name="Tekstvak 9"/>
          <p:cNvSpPr txBox="1">
            <a:spLocks noChangeArrowheads="1"/>
          </p:cNvSpPr>
          <p:nvPr/>
        </p:nvSpPr>
        <p:spPr bwMode="auto">
          <a:xfrm>
            <a:off x="3707904" y="6525344"/>
            <a:ext cx="471601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r>
              <a:rPr lang="nl-NL" altLang="nl-NL" sz="1200" dirty="0" smtClean="0">
                <a:solidFill>
                  <a:srgbClr val="000000"/>
                </a:solidFill>
              </a:rPr>
              <a:t>*</a:t>
            </a:r>
            <a:r>
              <a:rPr lang="nl-NL" altLang="nl-NL" sz="1200" dirty="0" err="1" smtClean="0">
                <a:solidFill>
                  <a:srgbClr val="000000"/>
                </a:solidFill>
              </a:rPr>
              <a:t>depending</a:t>
            </a:r>
            <a:r>
              <a:rPr lang="nl-NL" altLang="nl-NL" sz="1200" dirty="0" smtClean="0">
                <a:solidFill>
                  <a:srgbClr val="000000"/>
                </a:solidFill>
              </a:rPr>
              <a:t> on type of </a:t>
            </a:r>
            <a:r>
              <a:rPr lang="nl-NL" altLang="nl-NL" sz="1200" dirty="0" err="1" smtClean="0">
                <a:solidFill>
                  <a:srgbClr val="000000"/>
                </a:solidFill>
              </a:rPr>
              <a:t>fertiliser</a:t>
            </a:r>
            <a:r>
              <a:rPr lang="nl-NL" altLang="nl-NL" sz="1200" dirty="0" smtClean="0">
                <a:solidFill>
                  <a:srgbClr val="000000"/>
                </a:solidFill>
              </a:rPr>
              <a:t> </a:t>
            </a:r>
            <a:r>
              <a:rPr lang="nl-NL" altLang="nl-NL" sz="1200" dirty="0" err="1" smtClean="0">
                <a:solidFill>
                  <a:srgbClr val="000000"/>
                </a:solidFill>
              </a:rPr>
              <a:t>and</a:t>
            </a:r>
            <a:r>
              <a:rPr lang="nl-NL" altLang="nl-NL" sz="1200" dirty="0" smtClean="0">
                <a:solidFill>
                  <a:srgbClr val="000000"/>
                </a:solidFill>
              </a:rPr>
              <a:t> </a:t>
            </a:r>
            <a:r>
              <a:rPr lang="nl-NL" altLang="nl-NL" sz="1200" dirty="0" err="1" smtClean="0">
                <a:solidFill>
                  <a:srgbClr val="000000"/>
                </a:solidFill>
              </a:rPr>
              <a:t>vanes</a:t>
            </a:r>
            <a:endParaRPr lang="nl-NL" altLang="nl-NL" sz="1200" dirty="0">
              <a:solidFill>
                <a:srgbClr val="000000"/>
              </a:solidFill>
            </a:endParaRPr>
          </a:p>
        </p:txBody>
      </p:sp>
    </p:spTree>
  </p:cSld>
  <p:clrMapOvr>
    <a:masterClrMapping/>
  </p:clrMapOvr>
  <p:transition>
    <p:fade/>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a:blip r:embed="rId2"/>
          <a:stretch>
            <a:fillRect/>
          </a:stretch>
        </p:blipFill>
        <p:spPr>
          <a:xfrm>
            <a:off x="1301387" y="1720203"/>
            <a:ext cx="6488871" cy="4049446"/>
          </a:xfrm>
          <a:prstGeom prst="rect">
            <a:avLst/>
          </a:prstGeom>
        </p:spPr>
      </p:pic>
      <p:sp>
        <p:nvSpPr>
          <p:cNvPr id="132099" name="Tekstvak 4"/>
          <p:cNvSpPr txBox="1">
            <a:spLocks noChangeArrowheads="1"/>
          </p:cNvSpPr>
          <p:nvPr/>
        </p:nvSpPr>
        <p:spPr bwMode="auto">
          <a:xfrm>
            <a:off x="35496" y="908720"/>
            <a:ext cx="482389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err="1"/>
              <a:t>Two</a:t>
            </a:r>
            <a:r>
              <a:rPr lang="nl-NL" altLang="nl-NL" sz="1600" dirty="0"/>
              <a:t> options of basic hopper </a:t>
            </a:r>
            <a:r>
              <a:rPr lang="nl-NL" altLang="nl-NL" sz="1600" dirty="0" err="1"/>
              <a:t>capacity</a:t>
            </a:r>
            <a:r>
              <a:rPr lang="nl-NL" altLang="nl-NL" sz="1600" dirty="0"/>
              <a:t> 1,100 or 1,300 </a:t>
            </a:r>
            <a:r>
              <a:rPr lang="nl-NL" altLang="nl-NL" sz="1600" dirty="0" err="1"/>
              <a:t>litres</a:t>
            </a:r>
            <a:r>
              <a:rPr lang="nl-NL" altLang="nl-NL" sz="1600" dirty="0"/>
              <a:t>, </a:t>
            </a:r>
            <a:r>
              <a:rPr lang="nl-NL" altLang="nl-NL" sz="1600" dirty="0" err="1"/>
              <a:t>can</a:t>
            </a:r>
            <a:r>
              <a:rPr lang="nl-NL" altLang="nl-NL" sz="1600" dirty="0"/>
              <a:t> </a:t>
            </a:r>
            <a:r>
              <a:rPr lang="nl-NL" altLang="nl-NL" sz="1600" dirty="0" err="1"/>
              <a:t>be</a:t>
            </a:r>
            <a:r>
              <a:rPr lang="nl-NL" altLang="nl-NL" sz="1600" dirty="0"/>
              <a:t> </a:t>
            </a:r>
            <a:r>
              <a:rPr lang="nl-NL" altLang="nl-NL" sz="1600" dirty="0" err="1"/>
              <a:t>extended</a:t>
            </a:r>
            <a:r>
              <a:rPr lang="nl-NL" altLang="nl-NL" sz="1600" dirty="0"/>
              <a:t> </a:t>
            </a:r>
            <a:r>
              <a:rPr lang="nl-NL" altLang="nl-NL" sz="1600" dirty="0" err="1"/>
              <a:t>with</a:t>
            </a:r>
            <a:r>
              <a:rPr lang="nl-NL" altLang="nl-NL" sz="1600" dirty="0"/>
              <a:t> easy </a:t>
            </a:r>
            <a:r>
              <a:rPr lang="nl-NL" altLang="nl-NL" sz="1600" dirty="0" err="1"/>
              <a:t>to</a:t>
            </a:r>
            <a:r>
              <a:rPr lang="nl-NL" altLang="nl-NL" sz="1600" dirty="0"/>
              <a:t> </a:t>
            </a:r>
            <a:r>
              <a:rPr lang="nl-NL" altLang="nl-NL" sz="1600" dirty="0" err="1"/>
              <a:t>assemble</a:t>
            </a:r>
            <a:r>
              <a:rPr lang="nl-NL" altLang="nl-NL" sz="1600" dirty="0"/>
              <a:t> aluminium hopper </a:t>
            </a:r>
            <a:r>
              <a:rPr lang="nl-NL" altLang="nl-NL" sz="1600" dirty="0" err="1"/>
              <a:t>extensions</a:t>
            </a:r>
            <a:endParaRPr lang="nl-NL" altLang="nl-NL" sz="1600" dirty="0"/>
          </a:p>
        </p:txBody>
      </p:sp>
      <p:sp>
        <p:nvSpPr>
          <p:cNvPr id="132100" name="Tekstvak 5"/>
          <p:cNvSpPr txBox="1">
            <a:spLocks noChangeArrowheads="1"/>
          </p:cNvSpPr>
          <p:nvPr/>
        </p:nvSpPr>
        <p:spPr bwMode="auto">
          <a:xfrm>
            <a:off x="5651500" y="914400"/>
            <a:ext cx="33131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solidFill>
                  <a:srgbClr val="000000"/>
                </a:solidFill>
              </a:rPr>
              <a:t>AEF certified –   </a:t>
            </a:r>
          </a:p>
          <a:p>
            <a:pPr eaLnBrk="1" hangingPunct="1"/>
            <a:r>
              <a:rPr lang="nl-NL" altLang="nl-NL" sz="1600">
                <a:solidFill>
                  <a:srgbClr val="000000"/>
                </a:solidFill>
              </a:rPr>
              <a:t>ISOBUS compatible spreader</a:t>
            </a:r>
          </a:p>
        </p:txBody>
      </p:sp>
      <p:sp>
        <p:nvSpPr>
          <p:cNvPr id="132101" name="Tekstvak 6"/>
          <p:cNvSpPr txBox="1">
            <a:spLocks noChangeArrowheads="1"/>
          </p:cNvSpPr>
          <p:nvPr/>
        </p:nvSpPr>
        <p:spPr bwMode="auto">
          <a:xfrm>
            <a:off x="418524" y="4033979"/>
            <a:ext cx="18002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solidFill>
                  <a:srgbClr val="000000"/>
                </a:solidFill>
              </a:rPr>
              <a:t>Slow </a:t>
            </a:r>
            <a:r>
              <a:rPr lang="nl-NL" altLang="nl-NL" sz="1600" dirty="0" err="1">
                <a:solidFill>
                  <a:srgbClr val="000000"/>
                </a:solidFill>
              </a:rPr>
              <a:t>rotating</a:t>
            </a:r>
            <a:r>
              <a:rPr lang="nl-NL" altLang="nl-NL" sz="1600" dirty="0">
                <a:solidFill>
                  <a:srgbClr val="000000"/>
                </a:solidFill>
              </a:rPr>
              <a:t> agitator</a:t>
            </a:r>
          </a:p>
        </p:txBody>
      </p:sp>
      <p:sp>
        <p:nvSpPr>
          <p:cNvPr id="132102" name="Tekstvak 8"/>
          <p:cNvSpPr txBox="1">
            <a:spLocks noChangeArrowheads="1"/>
          </p:cNvSpPr>
          <p:nvPr/>
        </p:nvSpPr>
        <p:spPr bwMode="auto">
          <a:xfrm>
            <a:off x="432107" y="5590702"/>
            <a:ext cx="38528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t>GEOSPREAD</a:t>
            </a:r>
            <a:r>
              <a:rPr lang="en-GB" altLang="nl-NL" sz="1600" baseline="30000" dirty="0"/>
              <a:t>®</a:t>
            </a:r>
            <a:r>
              <a:rPr lang="nl-NL" altLang="nl-NL" sz="1600" dirty="0"/>
              <a:t>: </a:t>
            </a:r>
            <a:r>
              <a:rPr lang="nl-NL" altLang="nl-NL" sz="1600" dirty="0" smtClean="0">
                <a:solidFill>
                  <a:srgbClr val="000000"/>
                </a:solidFill>
              </a:rPr>
              <a:t>Two </a:t>
            </a:r>
            <a:r>
              <a:rPr lang="nl-NL" altLang="nl-NL" sz="1600" dirty="0">
                <a:solidFill>
                  <a:srgbClr val="000000"/>
                </a:solidFill>
              </a:rPr>
              <a:t>actuators to control the </a:t>
            </a:r>
            <a:r>
              <a:rPr lang="nl-NL" altLang="nl-NL" sz="1600" dirty="0" smtClean="0">
                <a:solidFill>
                  <a:srgbClr val="000000"/>
                </a:solidFill>
              </a:rPr>
              <a:t>discharge </a:t>
            </a:r>
            <a:r>
              <a:rPr lang="nl-NL" altLang="nl-NL" sz="1600" dirty="0">
                <a:solidFill>
                  <a:srgbClr val="000000"/>
                </a:solidFill>
              </a:rPr>
              <a:t>point and application rate</a:t>
            </a:r>
          </a:p>
        </p:txBody>
      </p:sp>
      <p:sp>
        <p:nvSpPr>
          <p:cNvPr id="132103" name="Tekstvak 11"/>
          <p:cNvSpPr txBox="1">
            <a:spLocks noChangeArrowheads="1"/>
          </p:cNvSpPr>
          <p:nvPr/>
        </p:nvSpPr>
        <p:spPr bwMode="auto">
          <a:xfrm>
            <a:off x="5940425" y="4716463"/>
            <a:ext cx="27336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err="1" smtClean="0">
                <a:solidFill>
                  <a:srgbClr val="000000"/>
                </a:solidFill>
              </a:rPr>
              <a:t>RotaFlow</a:t>
            </a:r>
            <a:r>
              <a:rPr lang="nl-NL" altLang="nl-NL" sz="1600" dirty="0" smtClean="0">
                <a:solidFill>
                  <a:srgbClr val="000000"/>
                </a:solidFill>
              </a:rPr>
              <a:t> </a:t>
            </a:r>
            <a:r>
              <a:rPr lang="nl-NL" altLang="nl-NL" sz="1600" dirty="0">
                <a:solidFill>
                  <a:srgbClr val="000000"/>
                </a:solidFill>
              </a:rPr>
              <a:t>system</a:t>
            </a:r>
          </a:p>
          <a:p>
            <a:pPr algn="r" eaLnBrk="1" hangingPunct="1"/>
            <a:r>
              <a:rPr lang="nl-NL" altLang="nl-NL" sz="1600" dirty="0" err="1">
                <a:solidFill>
                  <a:srgbClr val="000000"/>
                </a:solidFill>
              </a:rPr>
              <a:t>with</a:t>
            </a:r>
            <a:r>
              <a:rPr lang="nl-NL" altLang="nl-NL" sz="1600" dirty="0">
                <a:solidFill>
                  <a:srgbClr val="000000"/>
                </a:solidFill>
              </a:rPr>
              <a:t> 8 </a:t>
            </a:r>
            <a:r>
              <a:rPr lang="nl-NL" altLang="nl-NL" sz="1600" dirty="0" err="1">
                <a:solidFill>
                  <a:srgbClr val="000000"/>
                </a:solidFill>
              </a:rPr>
              <a:t>vanes</a:t>
            </a:r>
            <a:r>
              <a:rPr lang="nl-NL" altLang="nl-NL" sz="1600" dirty="0">
                <a:solidFill>
                  <a:srgbClr val="000000"/>
                </a:solidFill>
              </a:rPr>
              <a:t> per disc</a:t>
            </a:r>
          </a:p>
        </p:txBody>
      </p:sp>
      <p:sp>
        <p:nvSpPr>
          <p:cNvPr id="132104" name="Tekstvak 14"/>
          <p:cNvSpPr txBox="1">
            <a:spLocks noChangeArrowheads="1"/>
          </p:cNvSpPr>
          <p:nvPr/>
        </p:nvSpPr>
        <p:spPr bwMode="auto">
          <a:xfrm>
            <a:off x="7102927" y="3495082"/>
            <a:ext cx="21240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solidFill>
                  <a:srgbClr val="FF0000"/>
                </a:solidFill>
              </a:rPr>
              <a:t>4x </a:t>
            </a:r>
            <a:r>
              <a:rPr lang="nl-NL" altLang="nl-NL" sz="1600" dirty="0" smtClean="0">
                <a:solidFill>
                  <a:srgbClr val="FF0000"/>
                </a:solidFill>
              </a:rPr>
              <a:t>2,5 </a:t>
            </a:r>
            <a:r>
              <a:rPr lang="nl-NL" altLang="nl-NL" sz="1600" dirty="0" err="1">
                <a:solidFill>
                  <a:srgbClr val="000000"/>
                </a:solidFill>
              </a:rPr>
              <a:t>tonne</a:t>
            </a:r>
            <a:r>
              <a:rPr lang="nl-NL" altLang="nl-NL" sz="1600" dirty="0">
                <a:solidFill>
                  <a:srgbClr val="000000"/>
                </a:solidFill>
              </a:rPr>
              <a:t> load </a:t>
            </a:r>
            <a:r>
              <a:rPr lang="nl-NL" altLang="nl-NL" sz="1600" dirty="0" err="1">
                <a:solidFill>
                  <a:srgbClr val="000000"/>
                </a:solidFill>
              </a:rPr>
              <a:t>cells</a:t>
            </a:r>
            <a:r>
              <a:rPr lang="nl-NL" altLang="nl-NL" sz="1600" dirty="0">
                <a:solidFill>
                  <a:srgbClr val="000000"/>
                </a:solidFill>
              </a:rPr>
              <a:t> + </a:t>
            </a:r>
            <a:r>
              <a:rPr lang="nl-NL" altLang="nl-NL" sz="1600" dirty="0" err="1">
                <a:solidFill>
                  <a:srgbClr val="000000"/>
                </a:solidFill>
              </a:rPr>
              <a:t>reference</a:t>
            </a:r>
            <a:r>
              <a:rPr lang="nl-NL" altLang="nl-NL" sz="1600" dirty="0">
                <a:solidFill>
                  <a:srgbClr val="000000"/>
                </a:solidFill>
              </a:rPr>
              <a:t> sensor</a:t>
            </a:r>
          </a:p>
        </p:txBody>
      </p:sp>
      <p:sp>
        <p:nvSpPr>
          <p:cNvPr id="15" name="Ellipse 37"/>
          <p:cNvSpPr/>
          <p:nvPr/>
        </p:nvSpPr>
        <p:spPr>
          <a:xfrm>
            <a:off x="1459225" y="2166837"/>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6" name="Ellipse 37"/>
          <p:cNvSpPr/>
          <p:nvPr/>
        </p:nvSpPr>
        <p:spPr>
          <a:xfrm>
            <a:off x="6509673" y="1514950"/>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7" name="Ellipse 37"/>
          <p:cNvSpPr/>
          <p:nvPr/>
        </p:nvSpPr>
        <p:spPr>
          <a:xfrm>
            <a:off x="6637200" y="3913420"/>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8" name="Ellipse 37"/>
          <p:cNvSpPr/>
          <p:nvPr/>
        </p:nvSpPr>
        <p:spPr>
          <a:xfrm>
            <a:off x="5905626" y="4849794"/>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9" name="Ellipse 37"/>
          <p:cNvSpPr/>
          <p:nvPr/>
        </p:nvSpPr>
        <p:spPr>
          <a:xfrm>
            <a:off x="2394609" y="4342730"/>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1" name="Ellipse 37"/>
          <p:cNvSpPr/>
          <p:nvPr/>
        </p:nvSpPr>
        <p:spPr>
          <a:xfrm>
            <a:off x="3630247" y="5143295"/>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pic>
        <p:nvPicPr>
          <p:cNvPr id="20" name="Afbeelding 8"/>
          <p:cNvPicPr/>
          <p:nvPr/>
        </p:nvPicPr>
        <p:blipFill>
          <a:blip r:embed="rId3" cstate="screen">
            <a:extLst>
              <a:ext uri="{28A0092B-C50C-407E-A947-70E740481C1C}">
                <a14:useLocalDpi xmlns:a14="http://schemas.microsoft.com/office/drawing/2010/main"/>
              </a:ext>
            </a:extLst>
          </a:blip>
          <a:stretch>
            <a:fillRect/>
          </a:stretch>
        </p:blipFill>
        <p:spPr>
          <a:xfrm>
            <a:off x="7523596" y="2391594"/>
            <a:ext cx="1085850" cy="793725"/>
          </a:xfrm>
          <a:prstGeom prst="rect">
            <a:avLst/>
          </a:prstGeom>
        </p:spPr>
      </p:pic>
      <p:pic>
        <p:nvPicPr>
          <p:cNvPr id="22" name="Picture 21" descr="New Stamp Free Stock Photo - Public Domain Pictures"/>
          <p:cNvPicPr>
            <a:picLocks noChangeAspect="1"/>
          </p:cNvPicPr>
          <p:nvPr/>
        </p:nvPicPr>
        <p:blipFill>
          <a:blip r:embed="rId4" cstate="print">
            <a:clrChange>
              <a:clrFrom>
                <a:srgbClr val="FEFEFE"/>
              </a:clrFrom>
              <a:clrTo>
                <a:srgbClr val="FEFEFE">
                  <a:alpha val="0"/>
                </a:srgbClr>
              </a:clrTo>
            </a:clrChange>
            <a:duotone>
              <a:prstClr val="black"/>
              <a:srgbClr val="007A3B">
                <a:tint val="45000"/>
                <a:satMod val="400000"/>
              </a:srgbClr>
            </a:duotone>
            <a:extLst>
              <a:ext uri="{28A0092B-C50C-407E-A947-70E740481C1C}">
                <a14:useLocalDpi xmlns:a14="http://schemas.microsoft.com/office/drawing/2010/main" val="0"/>
              </a:ext>
            </a:extLst>
          </a:blip>
          <a:stretch>
            <a:fillRect/>
          </a:stretch>
        </p:blipFill>
        <p:spPr>
          <a:xfrm rot="19803695">
            <a:off x="8174696" y="3005857"/>
            <a:ext cx="752570" cy="391757"/>
          </a:xfrm>
          <a:prstGeom prst="rect">
            <a:avLst/>
          </a:prstGeom>
        </p:spPr>
      </p:pic>
    </p:spTree>
  </p:cSld>
  <p:clrMapOvr>
    <a:masterClrMapping/>
  </p:clrMapOvr>
  <p:transition spd="slow"/>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0" y="1"/>
            <a:ext cx="9144000" cy="4238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91" name="Titel 5"/>
          <p:cNvSpPr>
            <a:spLocks noGrp="1"/>
          </p:cNvSpPr>
          <p:nvPr>
            <p:ph type="ctrTitle"/>
          </p:nvPr>
        </p:nvSpPr>
        <p:spPr bwMode="auto">
          <a:xfrm>
            <a:off x="1719263" y="4508500"/>
            <a:ext cx="7447316"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RO-EDW GEOSPREAD</a:t>
            </a:r>
            <a:r>
              <a:rPr lang="nl-NL" altLang="en-US" baseline="30000" dirty="0" smtClean="0"/>
              <a:t>®</a:t>
            </a:r>
            <a:r>
              <a:rPr lang="da-DK" altLang="en-US" dirty="0" smtClean="0"/>
              <a:t> </a:t>
            </a:r>
            <a:endParaRPr lang="de-DE" altLang="nb-NO" dirty="0"/>
          </a:p>
        </p:txBody>
      </p:sp>
      <p:sp>
        <p:nvSpPr>
          <p:cNvPr id="12292" name="Untertitel 6"/>
          <p:cNvSpPr>
            <a:spLocks noGrp="1"/>
          </p:cNvSpPr>
          <p:nvPr>
            <p:ph type="subTitle" idx="1"/>
          </p:nvPr>
        </p:nvSpPr>
        <p:spPr bwMode="auto">
          <a:xfrm>
            <a:off x="1719263" y="5084763"/>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err="1" smtClean="0">
                <a:solidFill>
                  <a:schemeClr val="bg2"/>
                </a:solidFill>
                <a:cs typeface="Arial" panose="020B0604020202020204" pitchFamily="34" charset="0"/>
              </a:rPr>
              <a:t>Weighing</a:t>
            </a:r>
            <a:r>
              <a:rPr lang="nl-NL" altLang="en-US" b="1" dirty="0" smtClean="0">
                <a:solidFill>
                  <a:schemeClr val="bg2"/>
                </a:solidFill>
                <a:cs typeface="Arial" panose="020B0604020202020204" pitchFamily="34" charset="0"/>
              </a:rPr>
              <a:t> </a:t>
            </a:r>
            <a:r>
              <a:rPr lang="nl-NL" altLang="en-US" b="1" dirty="0" err="1" smtClean="0">
                <a:solidFill>
                  <a:schemeClr val="bg2"/>
                </a:solidFill>
                <a:cs typeface="Arial" panose="020B0604020202020204" pitchFamily="34" charset="0"/>
              </a:rPr>
              <a:t>spreader</a:t>
            </a:r>
            <a:endParaRPr lang="nl-NL" altLang="en-US" b="1" baseline="30000" dirty="0">
              <a:solidFill>
                <a:schemeClr val="bg2"/>
              </a:solidFill>
              <a:cs typeface="Arial" panose="020B0604020202020204" pitchFamily="34" charset="0"/>
            </a:endParaRPr>
          </a:p>
        </p:txBody>
      </p:sp>
      <p:pic>
        <p:nvPicPr>
          <p:cNvPr id="7" name="Afbeelding 9" descr="C:\Users\gr_evdv\AppData\Local\Microsoft\Windows\INetCache\Content.Outlook\10T69RF9\iMFARMING logo - Vicon.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79388" y="18864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1016738"/>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4"/>
          <p:cNvSpPr txBox="1">
            <a:spLocks noChangeArrowheads="1"/>
          </p:cNvSpPr>
          <p:nvPr/>
        </p:nvSpPr>
        <p:spPr bwMode="auto">
          <a:xfrm>
            <a:off x="120273" y="3261115"/>
            <a:ext cx="89916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en-GB" altLang="nl-NL" sz="2700" kern="0" dirty="0" err="1" smtClean="0">
                <a:solidFill>
                  <a:srgbClr val="0C3451"/>
                </a:solidFill>
              </a:rPr>
              <a:t>Vicon</a:t>
            </a:r>
            <a:r>
              <a:rPr lang="en-GB" altLang="nl-NL" sz="2700" kern="0" dirty="0" smtClean="0">
                <a:solidFill>
                  <a:srgbClr val="0C3451"/>
                </a:solidFill>
              </a:rPr>
              <a:t> RO-EDW GEOSPREAD</a:t>
            </a:r>
            <a:r>
              <a:rPr lang="en-GB" altLang="nl-NL" sz="2700" kern="0" baseline="30000" dirty="0" smtClean="0">
                <a:solidFill>
                  <a:srgbClr val="0C3451"/>
                </a:solidFill>
              </a:rPr>
              <a:t>®</a:t>
            </a:r>
            <a:r>
              <a:rPr lang="en-GB" altLang="nl-NL" sz="2700" kern="0" dirty="0" smtClean="0">
                <a:solidFill>
                  <a:srgbClr val="0C3451"/>
                </a:solidFill>
              </a:rPr>
              <a:t> 1500-2150-2800-3450 </a:t>
            </a:r>
          </a:p>
        </p:txBody>
      </p:sp>
      <p:graphicFrame>
        <p:nvGraphicFramePr>
          <p:cNvPr id="7" name="Group 44"/>
          <p:cNvGraphicFramePr>
            <a:graphicFrameLocks noGrp="1"/>
          </p:cNvGraphicFramePr>
          <p:nvPr>
            <p:extLst>
              <p:ext uri="{D42A27DB-BD31-4B8C-83A1-F6EECF244321}">
                <p14:modId xmlns:p14="http://schemas.microsoft.com/office/powerpoint/2010/main" val="3292846467"/>
              </p:ext>
            </p:extLst>
          </p:nvPr>
        </p:nvGraphicFramePr>
        <p:xfrm>
          <a:off x="248100" y="3943350"/>
          <a:ext cx="6553423" cy="2434920"/>
        </p:xfrm>
        <a:graphic>
          <a:graphicData uri="http://schemas.openxmlformats.org/drawingml/2006/table">
            <a:tbl>
              <a:tblPr/>
              <a:tblGrid>
                <a:gridCol w="1535336">
                  <a:extLst>
                    <a:ext uri="{9D8B030D-6E8A-4147-A177-3AD203B41FA5}">
                      <a16:colId xmlns:a16="http://schemas.microsoft.com/office/drawing/2014/main" val="20000"/>
                    </a:ext>
                  </a:extLst>
                </a:gridCol>
                <a:gridCol w="1224333">
                  <a:extLst>
                    <a:ext uri="{9D8B030D-6E8A-4147-A177-3AD203B41FA5}">
                      <a16:colId xmlns:a16="http://schemas.microsoft.com/office/drawing/2014/main" val="20001"/>
                    </a:ext>
                  </a:extLst>
                </a:gridCol>
                <a:gridCol w="1273474">
                  <a:extLst>
                    <a:ext uri="{9D8B030D-6E8A-4147-A177-3AD203B41FA5}">
                      <a16:colId xmlns:a16="http://schemas.microsoft.com/office/drawing/2014/main" val="20002"/>
                    </a:ext>
                  </a:extLst>
                </a:gridCol>
                <a:gridCol w="1224136">
                  <a:extLst>
                    <a:ext uri="{9D8B030D-6E8A-4147-A177-3AD203B41FA5}">
                      <a16:colId xmlns:a16="http://schemas.microsoft.com/office/drawing/2014/main" val="20003"/>
                    </a:ext>
                  </a:extLst>
                </a:gridCol>
                <a:gridCol w="1296144">
                  <a:extLst>
                    <a:ext uri="{9D8B030D-6E8A-4147-A177-3AD203B41FA5}">
                      <a16:colId xmlns:a16="http://schemas.microsoft.com/office/drawing/2014/main" val="20004"/>
                    </a:ext>
                  </a:extLst>
                </a:gridCol>
              </a:tblGrid>
              <a:tr h="2813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marL="91454" marR="91454" marT="45721" marB="4572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1500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1500 - 2150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1500 - 2800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1500 – 3450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1500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2150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2800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3450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123</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142</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161</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655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685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715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745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138291" name="Tekstvak 14"/>
          <p:cNvSpPr txBox="1">
            <a:spLocks noChangeArrowheads="1"/>
          </p:cNvSpPr>
          <p:nvPr/>
        </p:nvSpPr>
        <p:spPr bwMode="auto">
          <a:xfrm>
            <a:off x="6987419" y="4737790"/>
            <a:ext cx="201622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r>
              <a:rPr lang="nl-NL" altLang="nl-NL" sz="1100" dirty="0" smtClean="0"/>
              <a:t>*</a:t>
            </a:r>
            <a:r>
              <a:rPr lang="nl-NL" altLang="nl-NL" sz="1100" dirty="0" err="1" smtClean="0"/>
              <a:t>depending</a:t>
            </a:r>
            <a:r>
              <a:rPr lang="nl-NL" altLang="nl-NL" sz="1100" dirty="0" smtClean="0"/>
              <a:t> on type of </a:t>
            </a:r>
            <a:r>
              <a:rPr lang="nl-NL" altLang="nl-NL" sz="1100" dirty="0" err="1" smtClean="0"/>
              <a:t>fertiliser</a:t>
            </a:r>
            <a:r>
              <a:rPr lang="nl-NL" altLang="nl-NL" sz="1100" dirty="0" smtClean="0"/>
              <a:t> </a:t>
            </a:r>
            <a:r>
              <a:rPr lang="nl-NL" altLang="nl-NL" sz="1100" dirty="0" err="1" smtClean="0"/>
              <a:t>and</a:t>
            </a:r>
            <a:r>
              <a:rPr lang="nl-NL" altLang="nl-NL" sz="1100" dirty="0" smtClean="0"/>
              <a:t> </a:t>
            </a:r>
            <a:r>
              <a:rPr lang="nl-NL" altLang="nl-NL" sz="1100" dirty="0" err="1" smtClean="0"/>
              <a:t>vanes</a:t>
            </a:r>
            <a:endParaRPr lang="nl-NL" altLang="nl-NL" sz="1100" dirty="0"/>
          </a:p>
        </p:txBody>
      </p:sp>
      <p:pic>
        <p:nvPicPr>
          <p:cNvPr id="138292" name="Tijdelijke aanduiding voor afbeelding 7"/>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55113"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93" name="Rectangle 41"/>
          <p:cNvSpPr>
            <a:spLocks noChangeArrowheads="1"/>
          </p:cNvSpPr>
          <p:nvPr/>
        </p:nvSpPr>
        <p:spPr bwMode="auto">
          <a:xfrm>
            <a:off x="-1588" y="304800"/>
            <a:ext cx="2667001"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
        <p:nvSpPr>
          <p:cNvPr id="12" name="Line 38"/>
          <p:cNvSpPr>
            <a:spLocks noChangeShapeType="1"/>
          </p:cNvSpPr>
          <p:nvPr/>
        </p:nvSpPr>
        <p:spPr bwMode="auto">
          <a:xfrm>
            <a:off x="6861175" y="5268913"/>
            <a:ext cx="2268538"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13" name="Line 39"/>
          <p:cNvSpPr>
            <a:spLocks noChangeShapeType="1"/>
          </p:cNvSpPr>
          <p:nvPr/>
        </p:nvSpPr>
        <p:spPr bwMode="auto">
          <a:xfrm>
            <a:off x="6861175" y="6134100"/>
            <a:ext cx="2268538"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14" name="Text Box 40">
            <a:hlinkClick r:id="rId4" action="ppaction://hlinkfile"/>
          </p:cNvPr>
          <p:cNvSpPr txBox="1">
            <a:spLocks noChangeArrowheads="1"/>
          </p:cNvSpPr>
          <p:nvPr/>
        </p:nvSpPr>
        <p:spPr bwMode="auto">
          <a:xfrm>
            <a:off x="7832725" y="5575300"/>
            <a:ext cx="1296988"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15" name="Afbeelding 10" descr="Afbeeldingsresultaat voor movie icon">
            <a:hlinkClick r:id="rId4" action="ppaction://hlinkfile"/>
          </p:cNvPr>
          <p:cNvPicPr>
            <a:picLocks noChangeAspect="1" noChangeArrowheads="1"/>
          </p:cNvPicPr>
          <p:nvPr/>
        </p:nvPicPr>
        <p:blipFill>
          <a:blip r:embed="rId5" cstate="email">
            <a:extLst>
              <a:ext uri="{28A0092B-C50C-407E-A947-70E740481C1C}">
                <a14:useLocalDpi xmlns:a14="http://schemas.microsoft.com/office/drawing/2010/main"/>
              </a:ext>
            </a:extLst>
          </a:blip>
          <a:srcRect l="4465" t="3551" r="70972" b="69119"/>
          <a:stretch>
            <a:fillRect/>
          </a:stretch>
        </p:blipFill>
        <p:spPr bwMode="auto">
          <a:xfrm>
            <a:off x="6861175" y="5267325"/>
            <a:ext cx="792163"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5106923"/>
      </p:ext>
    </p:extLst>
  </p:cSld>
  <p:clrMapOvr>
    <a:masterClrMapping/>
  </p:clrMapOvr>
  <p:transition>
    <p:fade/>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4"/>
          <p:cNvSpPr txBox="1">
            <a:spLocks noChangeArrowheads="1"/>
          </p:cNvSpPr>
          <p:nvPr/>
        </p:nvSpPr>
        <p:spPr bwMode="auto">
          <a:xfrm>
            <a:off x="251520" y="3199584"/>
            <a:ext cx="9081517"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en-GB" altLang="nl-NL" sz="2700" kern="0" dirty="0" err="1" smtClean="0">
                <a:solidFill>
                  <a:srgbClr val="0C3451"/>
                </a:solidFill>
              </a:rPr>
              <a:t>Vicon</a:t>
            </a:r>
            <a:r>
              <a:rPr lang="en-GB" altLang="nl-NL" sz="2700" kern="0" dirty="0" smtClean="0">
                <a:solidFill>
                  <a:srgbClr val="0C3451"/>
                </a:solidFill>
              </a:rPr>
              <a:t> RO-EDW GEOSPREAD</a:t>
            </a:r>
            <a:r>
              <a:rPr lang="en-GB" altLang="nl-NL" sz="2700" kern="0" baseline="30000" dirty="0" smtClean="0">
                <a:solidFill>
                  <a:srgbClr val="0C3451"/>
                </a:solidFill>
              </a:rPr>
              <a:t>®</a:t>
            </a:r>
            <a:r>
              <a:rPr lang="en-GB" altLang="nl-NL" sz="2700" kern="0" dirty="0" smtClean="0">
                <a:solidFill>
                  <a:srgbClr val="0C3451"/>
                </a:solidFill>
              </a:rPr>
              <a:t> 1875-2550-3225-3900 </a:t>
            </a:r>
          </a:p>
        </p:txBody>
      </p:sp>
      <p:graphicFrame>
        <p:nvGraphicFramePr>
          <p:cNvPr id="7" name="Group 44"/>
          <p:cNvGraphicFramePr>
            <a:graphicFrameLocks noGrp="1"/>
          </p:cNvGraphicFramePr>
          <p:nvPr>
            <p:extLst>
              <p:ext uri="{D42A27DB-BD31-4B8C-83A1-F6EECF244321}">
                <p14:modId xmlns:p14="http://schemas.microsoft.com/office/powerpoint/2010/main" val="2510553543"/>
              </p:ext>
            </p:extLst>
          </p:nvPr>
        </p:nvGraphicFramePr>
        <p:xfrm>
          <a:off x="341437" y="3832432"/>
          <a:ext cx="6553423" cy="2523878"/>
        </p:xfrm>
        <a:graphic>
          <a:graphicData uri="http://schemas.openxmlformats.org/drawingml/2006/table">
            <a:tbl>
              <a:tblPr/>
              <a:tblGrid>
                <a:gridCol w="1535336">
                  <a:extLst>
                    <a:ext uri="{9D8B030D-6E8A-4147-A177-3AD203B41FA5}">
                      <a16:colId xmlns:a16="http://schemas.microsoft.com/office/drawing/2014/main" val="20000"/>
                    </a:ext>
                  </a:extLst>
                </a:gridCol>
                <a:gridCol w="1224333">
                  <a:extLst>
                    <a:ext uri="{9D8B030D-6E8A-4147-A177-3AD203B41FA5}">
                      <a16:colId xmlns:a16="http://schemas.microsoft.com/office/drawing/2014/main" val="20001"/>
                    </a:ext>
                  </a:extLst>
                </a:gridCol>
                <a:gridCol w="1273474">
                  <a:extLst>
                    <a:ext uri="{9D8B030D-6E8A-4147-A177-3AD203B41FA5}">
                      <a16:colId xmlns:a16="http://schemas.microsoft.com/office/drawing/2014/main" val="20002"/>
                    </a:ext>
                  </a:extLst>
                </a:gridCol>
                <a:gridCol w="1224136">
                  <a:extLst>
                    <a:ext uri="{9D8B030D-6E8A-4147-A177-3AD203B41FA5}">
                      <a16:colId xmlns:a16="http://schemas.microsoft.com/office/drawing/2014/main" val="20003"/>
                    </a:ext>
                  </a:extLst>
                </a:gridCol>
                <a:gridCol w="1296144">
                  <a:extLst>
                    <a:ext uri="{9D8B030D-6E8A-4147-A177-3AD203B41FA5}">
                      <a16:colId xmlns:a16="http://schemas.microsoft.com/office/drawing/2014/main" val="20004"/>
                    </a:ext>
                  </a:extLst>
                </a:gridCol>
              </a:tblGrid>
              <a:tr h="2813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marL="91454" marR="91454" marT="45721" marB="4572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1875</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1875 - 2550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1875 - 3225</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RO-EDW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1875 - 3900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1875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2550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3225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3900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3769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123</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142</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161</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695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725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755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785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12-54*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10-320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138291" name="Tekstvak 14"/>
          <p:cNvSpPr txBox="1">
            <a:spLocks noChangeArrowheads="1"/>
          </p:cNvSpPr>
          <p:nvPr/>
        </p:nvSpPr>
        <p:spPr bwMode="auto">
          <a:xfrm>
            <a:off x="7236296" y="4454252"/>
            <a:ext cx="1693391"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r>
              <a:rPr lang="nl-NL" altLang="nl-NL" sz="1100" dirty="0" smtClean="0"/>
              <a:t>*</a:t>
            </a:r>
            <a:r>
              <a:rPr lang="nl-NL" altLang="nl-NL" sz="1100" dirty="0" err="1" smtClean="0"/>
              <a:t>depending</a:t>
            </a:r>
            <a:r>
              <a:rPr lang="nl-NL" altLang="nl-NL" sz="1100" dirty="0" smtClean="0"/>
              <a:t> on type of </a:t>
            </a:r>
            <a:r>
              <a:rPr lang="nl-NL" altLang="nl-NL" sz="1100" dirty="0" err="1" smtClean="0"/>
              <a:t>fertiliser</a:t>
            </a:r>
            <a:r>
              <a:rPr lang="nl-NL" altLang="nl-NL" sz="1100" dirty="0" smtClean="0"/>
              <a:t> </a:t>
            </a:r>
            <a:r>
              <a:rPr lang="nl-NL" altLang="nl-NL" sz="1100" dirty="0" err="1" smtClean="0"/>
              <a:t>and</a:t>
            </a:r>
            <a:r>
              <a:rPr lang="nl-NL" altLang="nl-NL" sz="1100" dirty="0" smtClean="0"/>
              <a:t> </a:t>
            </a:r>
            <a:r>
              <a:rPr lang="nl-NL" altLang="nl-NL" sz="1100" dirty="0" err="1" smtClean="0"/>
              <a:t>vanes</a:t>
            </a:r>
            <a:endParaRPr lang="nl-NL" altLang="nl-NL" sz="1100" dirty="0"/>
          </a:p>
        </p:txBody>
      </p:sp>
      <p:pic>
        <p:nvPicPr>
          <p:cNvPr id="3075" name="Picture 3"/>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0" y="0"/>
            <a:ext cx="9159991"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8293" name="Rectangle 41"/>
          <p:cNvSpPr>
            <a:spLocks noChangeArrowheads="1"/>
          </p:cNvSpPr>
          <p:nvPr/>
        </p:nvSpPr>
        <p:spPr bwMode="auto">
          <a:xfrm>
            <a:off x="-1588" y="304800"/>
            <a:ext cx="2667001"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Tree>
    <p:extLst>
      <p:ext uri="{BB962C8B-B14F-4D97-AF65-F5344CB8AC3E}">
        <p14:creationId xmlns:p14="http://schemas.microsoft.com/office/powerpoint/2010/main" val="722824557"/>
      </p:ext>
    </p:extLst>
  </p:cSld>
  <p:clrMapOvr>
    <a:masterClrMapping/>
  </p:clrMapOvr>
  <p:transition>
    <p:fade/>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2160466" y="1820410"/>
            <a:ext cx="5009502" cy="3590260"/>
          </a:xfrm>
          <a:prstGeom prst="rect">
            <a:avLst/>
          </a:prstGeom>
        </p:spPr>
      </p:pic>
      <p:sp>
        <p:nvSpPr>
          <p:cNvPr id="139267" name="Tekstvak 5"/>
          <p:cNvSpPr txBox="1">
            <a:spLocks noChangeArrowheads="1"/>
          </p:cNvSpPr>
          <p:nvPr/>
        </p:nvSpPr>
        <p:spPr bwMode="auto">
          <a:xfrm>
            <a:off x="5246688" y="1052736"/>
            <a:ext cx="392430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err="1">
                <a:solidFill>
                  <a:srgbClr val="000000"/>
                </a:solidFill>
              </a:rPr>
              <a:t>Two</a:t>
            </a:r>
            <a:r>
              <a:rPr lang="nl-NL" altLang="nl-NL" sz="1600" dirty="0">
                <a:solidFill>
                  <a:srgbClr val="000000"/>
                </a:solidFill>
              </a:rPr>
              <a:t> options of basic hopper </a:t>
            </a:r>
            <a:r>
              <a:rPr lang="nl-NL" altLang="nl-NL" sz="1600" dirty="0" err="1">
                <a:solidFill>
                  <a:srgbClr val="000000"/>
                </a:solidFill>
              </a:rPr>
              <a:t>capacity</a:t>
            </a:r>
            <a:r>
              <a:rPr lang="nl-NL" altLang="nl-NL" sz="1600" dirty="0">
                <a:solidFill>
                  <a:srgbClr val="000000"/>
                </a:solidFill>
              </a:rPr>
              <a:t> 1,500 or 1,875 </a:t>
            </a:r>
            <a:r>
              <a:rPr lang="nl-NL" altLang="nl-NL" sz="1600" dirty="0" err="1">
                <a:solidFill>
                  <a:srgbClr val="000000"/>
                </a:solidFill>
              </a:rPr>
              <a:t>litres</a:t>
            </a:r>
            <a:r>
              <a:rPr lang="nl-NL" altLang="nl-NL" sz="1600" dirty="0">
                <a:solidFill>
                  <a:srgbClr val="000000"/>
                </a:solidFill>
              </a:rPr>
              <a:t>, </a:t>
            </a:r>
            <a:r>
              <a:rPr lang="nl-NL" altLang="nl-NL" sz="1600" dirty="0" err="1">
                <a:solidFill>
                  <a:srgbClr val="000000"/>
                </a:solidFill>
              </a:rPr>
              <a:t>can</a:t>
            </a:r>
            <a:r>
              <a:rPr lang="nl-NL" altLang="nl-NL" sz="1600" dirty="0">
                <a:solidFill>
                  <a:srgbClr val="000000"/>
                </a:solidFill>
              </a:rPr>
              <a:t> </a:t>
            </a:r>
            <a:r>
              <a:rPr lang="nl-NL" altLang="nl-NL" sz="1600" dirty="0" err="1">
                <a:solidFill>
                  <a:srgbClr val="000000"/>
                </a:solidFill>
              </a:rPr>
              <a:t>be</a:t>
            </a:r>
            <a:r>
              <a:rPr lang="nl-NL" altLang="nl-NL" sz="1600" dirty="0">
                <a:solidFill>
                  <a:srgbClr val="000000"/>
                </a:solidFill>
              </a:rPr>
              <a:t> </a:t>
            </a:r>
            <a:r>
              <a:rPr lang="nl-NL" altLang="nl-NL" sz="1600" dirty="0" err="1">
                <a:solidFill>
                  <a:srgbClr val="000000"/>
                </a:solidFill>
              </a:rPr>
              <a:t>extended</a:t>
            </a:r>
            <a:r>
              <a:rPr lang="nl-NL" altLang="nl-NL" sz="1600" dirty="0">
                <a:solidFill>
                  <a:srgbClr val="000000"/>
                </a:solidFill>
              </a:rPr>
              <a:t> </a:t>
            </a:r>
            <a:r>
              <a:rPr lang="nl-NL" altLang="nl-NL" sz="1600" dirty="0" err="1">
                <a:solidFill>
                  <a:srgbClr val="000000"/>
                </a:solidFill>
              </a:rPr>
              <a:t>with</a:t>
            </a:r>
            <a:r>
              <a:rPr lang="nl-NL" altLang="nl-NL" sz="1600" dirty="0">
                <a:solidFill>
                  <a:srgbClr val="000000"/>
                </a:solidFill>
              </a:rPr>
              <a:t> easy </a:t>
            </a:r>
            <a:r>
              <a:rPr lang="nl-NL" altLang="nl-NL" sz="1600" dirty="0" err="1">
                <a:solidFill>
                  <a:srgbClr val="000000"/>
                </a:solidFill>
              </a:rPr>
              <a:t>to</a:t>
            </a:r>
            <a:r>
              <a:rPr lang="nl-NL" altLang="nl-NL" sz="1600" dirty="0">
                <a:solidFill>
                  <a:srgbClr val="000000"/>
                </a:solidFill>
              </a:rPr>
              <a:t> </a:t>
            </a:r>
            <a:r>
              <a:rPr lang="nl-NL" altLang="nl-NL" sz="1600" dirty="0" err="1">
                <a:solidFill>
                  <a:srgbClr val="000000"/>
                </a:solidFill>
              </a:rPr>
              <a:t>assemble</a:t>
            </a:r>
            <a:r>
              <a:rPr lang="nl-NL" altLang="nl-NL" sz="1600" dirty="0">
                <a:solidFill>
                  <a:srgbClr val="000000"/>
                </a:solidFill>
              </a:rPr>
              <a:t> aluminium hopper </a:t>
            </a:r>
            <a:r>
              <a:rPr lang="nl-NL" altLang="nl-NL" sz="1600" dirty="0" err="1">
                <a:solidFill>
                  <a:srgbClr val="000000"/>
                </a:solidFill>
              </a:rPr>
              <a:t>extensions</a:t>
            </a:r>
            <a:endParaRPr lang="nl-NL" altLang="nl-NL" sz="1600" dirty="0">
              <a:solidFill>
                <a:srgbClr val="000000"/>
              </a:solidFill>
            </a:endParaRPr>
          </a:p>
        </p:txBody>
      </p:sp>
      <p:sp>
        <p:nvSpPr>
          <p:cNvPr id="139268" name="Tekstvak 6"/>
          <p:cNvSpPr txBox="1">
            <a:spLocks noChangeArrowheads="1"/>
          </p:cNvSpPr>
          <p:nvPr/>
        </p:nvSpPr>
        <p:spPr bwMode="auto">
          <a:xfrm>
            <a:off x="671513" y="1368425"/>
            <a:ext cx="345598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t>AEF certified – ISOBUS compatible spreader</a:t>
            </a:r>
          </a:p>
        </p:txBody>
      </p:sp>
      <p:sp>
        <p:nvSpPr>
          <p:cNvPr id="139269" name="Tekstvak 7"/>
          <p:cNvSpPr txBox="1">
            <a:spLocks noChangeArrowheads="1"/>
          </p:cNvSpPr>
          <p:nvPr/>
        </p:nvSpPr>
        <p:spPr bwMode="auto">
          <a:xfrm>
            <a:off x="463451" y="3564305"/>
            <a:ext cx="209232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err="1" smtClean="0"/>
              <a:t>RotaFlow</a:t>
            </a:r>
            <a:r>
              <a:rPr lang="nl-NL" altLang="nl-NL" sz="1600" dirty="0" smtClean="0"/>
              <a:t> </a:t>
            </a:r>
            <a:r>
              <a:rPr lang="nl-NL" altLang="nl-NL" sz="1600" dirty="0"/>
              <a:t>system with 8 vanes per disc</a:t>
            </a:r>
          </a:p>
        </p:txBody>
      </p:sp>
      <p:sp>
        <p:nvSpPr>
          <p:cNvPr id="139270" name="Tekstvak 8"/>
          <p:cNvSpPr txBox="1">
            <a:spLocks noChangeArrowheads="1"/>
          </p:cNvSpPr>
          <p:nvPr/>
        </p:nvSpPr>
        <p:spPr bwMode="auto">
          <a:xfrm>
            <a:off x="1593325" y="5118283"/>
            <a:ext cx="311554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t>GEOSPREAD</a:t>
            </a:r>
            <a:r>
              <a:rPr lang="en-GB" altLang="nl-NL" sz="1600" baseline="30000" dirty="0"/>
              <a:t>®</a:t>
            </a:r>
            <a:r>
              <a:rPr lang="nl-NL" altLang="nl-NL" sz="1600" dirty="0"/>
              <a:t>: Two actuators to control the discharge point and application rate</a:t>
            </a:r>
          </a:p>
        </p:txBody>
      </p:sp>
      <p:sp>
        <p:nvSpPr>
          <p:cNvPr id="139272" name="Tekstvak 10"/>
          <p:cNvSpPr txBox="1">
            <a:spLocks noChangeArrowheads="1"/>
          </p:cNvSpPr>
          <p:nvPr/>
        </p:nvSpPr>
        <p:spPr bwMode="auto">
          <a:xfrm>
            <a:off x="6669088" y="3995340"/>
            <a:ext cx="205105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a:t>4x 5 </a:t>
            </a:r>
            <a:r>
              <a:rPr lang="nl-NL" altLang="nl-NL" sz="1600" dirty="0" err="1"/>
              <a:t>tonne</a:t>
            </a:r>
            <a:r>
              <a:rPr lang="nl-NL" altLang="nl-NL" sz="1600" dirty="0"/>
              <a:t> load </a:t>
            </a:r>
            <a:r>
              <a:rPr lang="nl-NL" altLang="nl-NL" sz="1600" dirty="0" err="1"/>
              <a:t>cell</a:t>
            </a:r>
            <a:r>
              <a:rPr lang="nl-NL" altLang="nl-NL" sz="1600" dirty="0"/>
              <a:t> </a:t>
            </a:r>
          </a:p>
          <a:p>
            <a:pPr algn="r" eaLnBrk="1" hangingPunct="1"/>
            <a:r>
              <a:rPr lang="nl-NL" altLang="nl-NL" sz="1600" dirty="0"/>
              <a:t>+ </a:t>
            </a:r>
            <a:r>
              <a:rPr lang="nl-NL" altLang="nl-NL" sz="1600" dirty="0" err="1"/>
              <a:t>reference</a:t>
            </a:r>
            <a:r>
              <a:rPr lang="nl-NL" altLang="nl-NL" sz="1600" dirty="0"/>
              <a:t> sensor</a:t>
            </a:r>
          </a:p>
        </p:txBody>
      </p:sp>
      <p:sp>
        <p:nvSpPr>
          <p:cNvPr id="16" name="Ellipse 37"/>
          <p:cNvSpPr/>
          <p:nvPr/>
        </p:nvSpPr>
        <p:spPr>
          <a:xfrm>
            <a:off x="2706334" y="1730509"/>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7" name="Ellipse 37"/>
          <p:cNvSpPr/>
          <p:nvPr/>
        </p:nvSpPr>
        <p:spPr>
          <a:xfrm>
            <a:off x="6347954" y="1954212"/>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8" name="Ellipse 37"/>
          <p:cNvSpPr/>
          <p:nvPr/>
        </p:nvSpPr>
        <p:spPr>
          <a:xfrm>
            <a:off x="6495770" y="364027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9" name="Ellipse 37"/>
          <p:cNvSpPr/>
          <p:nvPr/>
        </p:nvSpPr>
        <p:spPr>
          <a:xfrm>
            <a:off x="5628900" y="448633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0" name="Ellipse 37"/>
          <p:cNvSpPr/>
          <p:nvPr/>
        </p:nvSpPr>
        <p:spPr>
          <a:xfrm>
            <a:off x="3491880" y="4799146"/>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1" name="Ellipse 37"/>
          <p:cNvSpPr/>
          <p:nvPr/>
        </p:nvSpPr>
        <p:spPr>
          <a:xfrm>
            <a:off x="2473642" y="3863975"/>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2" name="Tekstvak 7"/>
          <p:cNvSpPr txBox="1">
            <a:spLocks noChangeArrowheads="1"/>
          </p:cNvSpPr>
          <p:nvPr/>
        </p:nvSpPr>
        <p:spPr bwMode="auto">
          <a:xfrm>
            <a:off x="5940152" y="4825895"/>
            <a:ext cx="23034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smtClean="0">
                <a:solidFill>
                  <a:srgbClr val="000000"/>
                </a:solidFill>
              </a:rPr>
              <a:t>TC-SC ISOBUS section control</a:t>
            </a:r>
            <a:endParaRPr lang="nl-NL" altLang="nl-NL" sz="1600" dirty="0">
              <a:solidFill>
                <a:srgbClr val="000000"/>
              </a:solidFill>
            </a:endParaRPr>
          </a:p>
        </p:txBody>
      </p:sp>
    </p:spTree>
    <p:extLst>
      <p:ext uri="{BB962C8B-B14F-4D97-AF65-F5344CB8AC3E}">
        <p14:creationId xmlns:p14="http://schemas.microsoft.com/office/powerpoint/2010/main" val="3320335381"/>
      </p:ext>
    </p:extLst>
  </p:cSld>
  <p:clrMapOvr>
    <a:masterClrMapping/>
  </p:clrMapOvr>
  <p:transition spd="slow"/>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7447316"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a:t>Vicon </a:t>
            </a:r>
            <a:r>
              <a:rPr lang="da-DK" altLang="en-US" dirty="0" smtClean="0"/>
              <a:t>RO-XXL GEOSPREAD</a:t>
            </a:r>
            <a:r>
              <a:rPr lang="nl-NL" altLang="en-US" baseline="30000" dirty="0" smtClean="0"/>
              <a:t>®</a:t>
            </a:r>
            <a:r>
              <a:rPr lang="da-DK" altLang="en-US" dirty="0" smtClean="0"/>
              <a:t> </a:t>
            </a:r>
            <a:endParaRPr lang="de-DE" altLang="nb-NO" dirty="0"/>
          </a:p>
        </p:txBody>
      </p:sp>
      <p:sp>
        <p:nvSpPr>
          <p:cNvPr id="12292" name="Untertitel 6"/>
          <p:cNvSpPr>
            <a:spLocks noGrp="1"/>
          </p:cNvSpPr>
          <p:nvPr>
            <p:ph type="subTitle" idx="1"/>
          </p:nvPr>
        </p:nvSpPr>
        <p:spPr bwMode="auto">
          <a:xfrm>
            <a:off x="1719263" y="5084763"/>
            <a:ext cx="6956425"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smtClean="0">
                <a:solidFill>
                  <a:schemeClr val="bg2"/>
                </a:solidFill>
                <a:cs typeface="Arial" panose="020B0604020202020204" pitchFamily="34" charset="0"/>
              </a:rPr>
              <a:t>High speed </a:t>
            </a:r>
            <a:r>
              <a:rPr lang="nl-NL" altLang="en-US" b="1" dirty="0" err="1" smtClean="0">
                <a:solidFill>
                  <a:schemeClr val="bg2"/>
                </a:solidFill>
                <a:cs typeface="Arial" panose="020B0604020202020204" pitchFamily="34" charset="0"/>
              </a:rPr>
              <a:t>weighing</a:t>
            </a:r>
            <a:r>
              <a:rPr lang="nl-NL" altLang="en-US" b="1" dirty="0" smtClean="0">
                <a:solidFill>
                  <a:schemeClr val="bg2"/>
                </a:solidFill>
                <a:cs typeface="Arial" panose="020B0604020202020204" pitchFamily="34" charset="0"/>
              </a:rPr>
              <a:t> </a:t>
            </a:r>
            <a:r>
              <a:rPr lang="nl-NL" altLang="en-US" b="1" dirty="0" err="1" smtClean="0">
                <a:solidFill>
                  <a:schemeClr val="bg2"/>
                </a:solidFill>
                <a:cs typeface="Arial" panose="020B0604020202020204" pitchFamily="34" charset="0"/>
              </a:rPr>
              <a:t>spreader</a:t>
            </a:r>
            <a:endParaRPr lang="nl-NL" altLang="en-US" b="1" baseline="30000" dirty="0">
              <a:solidFill>
                <a:schemeClr val="bg2"/>
              </a:solidFill>
              <a:cs typeface="Arial" panose="020B0604020202020204" pitchFamily="34" charset="0"/>
            </a:endParaRPr>
          </a:p>
        </p:txBody>
      </p:sp>
      <p:pic>
        <p:nvPicPr>
          <p:cNvPr id="7" name="Tijdelijke aanduiding voor afbeelding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fbeelding 9" descr="C:\Users\gr_evdv\AppData\Local\Microsoft\Windows\INetCache\Content.Outlook\10T69RF9\iMFARMING logo - Vicon.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79388" y="116632"/>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3143304"/>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descr="shadow"/>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24200"/>
            <a:ext cx="91440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4"/>
          <p:cNvSpPr txBox="1">
            <a:spLocks noChangeArrowheads="1"/>
          </p:cNvSpPr>
          <p:nvPr/>
        </p:nvSpPr>
        <p:spPr bwMode="auto">
          <a:xfrm>
            <a:off x="152400" y="3356992"/>
            <a:ext cx="89916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2800" b="1">
                <a:solidFill>
                  <a:schemeClr val="tx2"/>
                </a:solidFill>
                <a:latin typeface="+mj-lt"/>
                <a:ea typeface="+mj-ea"/>
                <a:cs typeface="+mj-cs"/>
              </a:defRPr>
            </a:lvl1pPr>
            <a:lvl2pPr algn="ctr" rtl="0" eaLnBrk="0" fontAlgn="base" hangingPunct="0">
              <a:spcBef>
                <a:spcPct val="0"/>
              </a:spcBef>
              <a:spcAft>
                <a:spcPct val="0"/>
              </a:spcAft>
              <a:defRPr sz="2800" b="1">
                <a:solidFill>
                  <a:schemeClr val="tx2"/>
                </a:solidFill>
                <a:latin typeface="Arial" charset="0"/>
              </a:defRPr>
            </a:lvl2pPr>
            <a:lvl3pPr algn="ctr" rtl="0" eaLnBrk="0" fontAlgn="base" hangingPunct="0">
              <a:spcBef>
                <a:spcPct val="0"/>
              </a:spcBef>
              <a:spcAft>
                <a:spcPct val="0"/>
              </a:spcAft>
              <a:defRPr sz="2800" b="1">
                <a:solidFill>
                  <a:schemeClr val="tx2"/>
                </a:solidFill>
                <a:latin typeface="Arial" charset="0"/>
              </a:defRPr>
            </a:lvl3pPr>
            <a:lvl4pPr algn="ctr" rtl="0" eaLnBrk="0" fontAlgn="base" hangingPunct="0">
              <a:spcBef>
                <a:spcPct val="0"/>
              </a:spcBef>
              <a:spcAft>
                <a:spcPct val="0"/>
              </a:spcAft>
              <a:defRPr sz="2800" b="1">
                <a:solidFill>
                  <a:schemeClr val="tx2"/>
                </a:solidFill>
                <a:latin typeface="Arial" charset="0"/>
              </a:defRPr>
            </a:lvl4pPr>
            <a:lvl5pPr algn="ctr" rtl="0" eaLnBrk="0" fontAlgn="base" hangingPunct="0">
              <a:spcBef>
                <a:spcPct val="0"/>
              </a:spcBef>
              <a:spcAft>
                <a:spcPct val="0"/>
              </a:spcAft>
              <a:defRPr sz="2800" b="1">
                <a:solidFill>
                  <a:schemeClr val="tx2"/>
                </a:solidFill>
                <a:latin typeface="Arial" charset="0"/>
              </a:defRPr>
            </a:lvl5pPr>
            <a:lvl6pPr marL="457200" algn="ctr" rtl="0" fontAlgn="base">
              <a:spcBef>
                <a:spcPct val="0"/>
              </a:spcBef>
              <a:spcAft>
                <a:spcPct val="0"/>
              </a:spcAft>
              <a:defRPr sz="2800" b="1">
                <a:solidFill>
                  <a:schemeClr val="tx2"/>
                </a:solidFill>
                <a:latin typeface="Arial" charset="0"/>
              </a:defRPr>
            </a:lvl6pPr>
            <a:lvl7pPr marL="914400" algn="ctr" rtl="0" fontAlgn="base">
              <a:spcBef>
                <a:spcPct val="0"/>
              </a:spcBef>
              <a:spcAft>
                <a:spcPct val="0"/>
              </a:spcAft>
              <a:defRPr sz="2800" b="1">
                <a:solidFill>
                  <a:schemeClr val="tx2"/>
                </a:solidFill>
                <a:latin typeface="Arial" charset="0"/>
              </a:defRPr>
            </a:lvl7pPr>
            <a:lvl8pPr marL="1371600" algn="ctr" rtl="0" fontAlgn="base">
              <a:spcBef>
                <a:spcPct val="0"/>
              </a:spcBef>
              <a:spcAft>
                <a:spcPct val="0"/>
              </a:spcAft>
              <a:defRPr sz="2800" b="1">
                <a:solidFill>
                  <a:schemeClr val="tx2"/>
                </a:solidFill>
                <a:latin typeface="Arial" charset="0"/>
              </a:defRPr>
            </a:lvl8pPr>
            <a:lvl9pPr marL="1828800" algn="ctr" rtl="0" fontAlgn="base">
              <a:spcBef>
                <a:spcPct val="0"/>
              </a:spcBef>
              <a:spcAft>
                <a:spcPct val="0"/>
              </a:spcAft>
              <a:defRPr sz="2800" b="1">
                <a:solidFill>
                  <a:schemeClr val="tx2"/>
                </a:solidFill>
                <a:latin typeface="Arial" charset="0"/>
              </a:defRPr>
            </a:lvl9pPr>
          </a:lstStyle>
          <a:p>
            <a:pPr algn="l" eaLnBrk="1" hangingPunct="1">
              <a:defRPr/>
            </a:pPr>
            <a:r>
              <a:rPr lang="en-GB" altLang="nl-NL" sz="2700" kern="0" dirty="0" err="1" smtClean="0">
                <a:solidFill>
                  <a:srgbClr val="0C3451"/>
                </a:solidFill>
              </a:rPr>
              <a:t>Vicon</a:t>
            </a:r>
            <a:r>
              <a:rPr lang="en-GB" altLang="nl-NL" sz="2700" kern="0" dirty="0" smtClean="0">
                <a:solidFill>
                  <a:srgbClr val="0C3451"/>
                </a:solidFill>
              </a:rPr>
              <a:t> RO-XXL GEOSPREAD</a:t>
            </a:r>
            <a:r>
              <a:rPr lang="en-GB" altLang="nl-NL" sz="2700" kern="0" baseline="30000" dirty="0" smtClean="0">
                <a:solidFill>
                  <a:srgbClr val="0C3451"/>
                </a:solidFill>
              </a:rPr>
              <a:t>®</a:t>
            </a:r>
            <a:r>
              <a:rPr lang="en-GB" altLang="nl-NL" sz="2700" kern="0" dirty="0" smtClean="0">
                <a:solidFill>
                  <a:srgbClr val="0C3451"/>
                </a:solidFill>
              </a:rPr>
              <a:t> 1875-2550-3225-3900 </a:t>
            </a:r>
          </a:p>
        </p:txBody>
      </p:sp>
      <p:graphicFrame>
        <p:nvGraphicFramePr>
          <p:cNvPr id="7" name="Group 44"/>
          <p:cNvGraphicFramePr>
            <a:graphicFrameLocks noGrp="1"/>
          </p:cNvGraphicFramePr>
          <p:nvPr>
            <p:extLst>
              <p:ext uri="{D42A27DB-BD31-4B8C-83A1-F6EECF244321}">
                <p14:modId xmlns:p14="http://schemas.microsoft.com/office/powerpoint/2010/main" val="1781355971"/>
              </p:ext>
            </p:extLst>
          </p:nvPr>
        </p:nvGraphicFramePr>
        <p:xfrm>
          <a:off x="232037" y="3951218"/>
          <a:ext cx="6553423" cy="2434920"/>
        </p:xfrm>
        <a:graphic>
          <a:graphicData uri="http://schemas.openxmlformats.org/drawingml/2006/table">
            <a:tbl>
              <a:tblPr/>
              <a:tblGrid>
                <a:gridCol w="1535336">
                  <a:extLst>
                    <a:ext uri="{9D8B030D-6E8A-4147-A177-3AD203B41FA5}">
                      <a16:colId xmlns:a16="http://schemas.microsoft.com/office/drawing/2014/main" val="20000"/>
                    </a:ext>
                  </a:extLst>
                </a:gridCol>
                <a:gridCol w="1224333">
                  <a:extLst>
                    <a:ext uri="{9D8B030D-6E8A-4147-A177-3AD203B41FA5}">
                      <a16:colId xmlns:a16="http://schemas.microsoft.com/office/drawing/2014/main" val="20001"/>
                    </a:ext>
                  </a:extLst>
                </a:gridCol>
                <a:gridCol w="1273474">
                  <a:extLst>
                    <a:ext uri="{9D8B030D-6E8A-4147-A177-3AD203B41FA5}">
                      <a16:colId xmlns:a16="http://schemas.microsoft.com/office/drawing/2014/main" val="20002"/>
                    </a:ext>
                  </a:extLst>
                </a:gridCol>
                <a:gridCol w="1224136">
                  <a:extLst>
                    <a:ext uri="{9D8B030D-6E8A-4147-A177-3AD203B41FA5}">
                      <a16:colId xmlns:a16="http://schemas.microsoft.com/office/drawing/2014/main" val="20003"/>
                    </a:ext>
                  </a:extLst>
                </a:gridCol>
                <a:gridCol w="1296144">
                  <a:extLst>
                    <a:ext uri="{9D8B030D-6E8A-4147-A177-3AD203B41FA5}">
                      <a16:colId xmlns:a16="http://schemas.microsoft.com/office/drawing/2014/main" val="20004"/>
                    </a:ext>
                  </a:extLst>
                </a:gridCol>
              </a:tblGrid>
              <a:tr h="2813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marL="91454" marR="91454" marT="45721" marB="45721"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RO-XXL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1875</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RO-XXL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2550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RO-XXL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Arial" charset="0"/>
                          <a:ea typeface="+mn-ea"/>
                          <a:cs typeface="+mn-cs"/>
                        </a:rPr>
                        <a:t>3225</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RO-XXL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3900</a:t>
                      </a:r>
                    </a:p>
                  </a:txBody>
                  <a:tcPr marL="91454" marR="91454" marT="45721" marB="4572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50000"/>
                      </a:schemeClr>
                    </a:solidFill>
                  </a:tcPr>
                </a:tc>
                <a:extLst>
                  <a:ext uri="{0D108BD9-81ED-4DB2-BD59-A6C34878D82A}">
                    <a16:rowId xmlns:a16="http://schemas.microsoft.com/office/drawing/2014/main" val="10000"/>
                  </a:ext>
                </a:extLst>
              </a:tr>
              <a:tr h="2813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Hopper capacity (l)</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1875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2550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3225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3900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1"/>
                  </a:ext>
                </a:extLst>
              </a:tr>
              <a:tr h="2880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Filling height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123</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142</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161</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180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a:noFill/>
                    </a:lnB>
                    <a:lnTlToBr>
                      <a:noFill/>
                    </a:lnTlToBr>
                    <a:lnBlToTr>
                      <a:noFill/>
                    </a:lnBlToTr>
                    <a:solidFill>
                      <a:schemeClr val="bg1">
                        <a:lumMod val="85000"/>
                      </a:schemeClr>
                    </a:solidFill>
                  </a:tcPr>
                </a:tc>
                <a:extLst>
                  <a:ext uri="{0D108BD9-81ED-4DB2-BD59-A6C34878D82A}">
                    <a16:rowId xmlns:a16="http://schemas.microsoft.com/office/drawing/2014/main" val="10002"/>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Width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290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Filling width (cm)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284</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4"/>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Empty weight (kg)</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705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735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765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795</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Spread width (m)</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24-40*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24-40*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24-40*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24-40*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6"/>
                  </a:ext>
                </a:extLst>
              </a:tr>
              <a:tr h="274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Output (kg/min)</a:t>
                      </a:r>
                    </a:p>
                  </a:txBody>
                  <a:tcPr marL="91454" marR="91454" marT="45735" marB="45735" horzOverflow="overflow">
                    <a:lnL cap="flat">
                      <a:noFill/>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10-540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10-540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10-540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0" i="0" u="none" strike="noStrike" kern="1200" cap="none" normalizeH="0" baseline="0" dirty="0" smtClean="0">
                          <a:ln>
                            <a:noFill/>
                          </a:ln>
                          <a:solidFill>
                            <a:schemeClr val="tx1"/>
                          </a:solidFill>
                          <a:effectLst/>
                          <a:latin typeface="Arial" charset="0"/>
                          <a:ea typeface="+mn-ea"/>
                          <a:cs typeface="+mn-cs"/>
                        </a:rPr>
                        <a:t>10-540</a:t>
                      </a:r>
                    </a:p>
                  </a:txBody>
                  <a:tcPr marL="91454" marR="91454" marT="45735" marB="4573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a:noFill/>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138291" name="Tekstvak 14"/>
          <p:cNvSpPr txBox="1">
            <a:spLocks noChangeArrowheads="1"/>
          </p:cNvSpPr>
          <p:nvPr/>
        </p:nvSpPr>
        <p:spPr bwMode="auto">
          <a:xfrm>
            <a:off x="7308304" y="4458538"/>
            <a:ext cx="1604388"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eaLnBrk="1" hangingPunct="1">
              <a:spcBef>
                <a:spcPct val="0"/>
              </a:spcBef>
              <a:buFontTx/>
              <a:buNone/>
            </a:pPr>
            <a:r>
              <a:rPr lang="nl-NL" altLang="nl-NL" sz="1100" dirty="0" smtClean="0"/>
              <a:t>*</a:t>
            </a:r>
            <a:r>
              <a:rPr lang="nl-NL" altLang="nl-NL" sz="1100" dirty="0" err="1" smtClean="0"/>
              <a:t>depending</a:t>
            </a:r>
            <a:r>
              <a:rPr lang="nl-NL" altLang="nl-NL" sz="1100" dirty="0" smtClean="0"/>
              <a:t> on type of </a:t>
            </a:r>
            <a:r>
              <a:rPr lang="nl-NL" altLang="nl-NL" sz="1100" dirty="0" err="1" smtClean="0"/>
              <a:t>fertiliser</a:t>
            </a:r>
            <a:r>
              <a:rPr lang="nl-NL" altLang="nl-NL" sz="1100" dirty="0" smtClean="0"/>
              <a:t> </a:t>
            </a:r>
            <a:r>
              <a:rPr lang="nl-NL" altLang="nl-NL" sz="1100" dirty="0" err="1" smtClean="0"/>
              <a:t>and</a:t>
            </a:r>
            <a:r>
              <a:rPr lang="nl-NL" altLang="nl-NL" sz="1100" dirty="0" smtClean="0"/>
              <a:t> </a:t>
            </a:r>
            <a:r>
              <a:rPr lang="nl-NL" altLang="nl-NL" sz="1100" dirty="0" err="1" smtClean="0"/>
              <a:t>vanes</a:t>
            </a:r>
            <a:endParaRPr lang="nl-NL" altLang="nl-NL" sz="1100" dirty="0"/>
          </a:p>
        </p:txBody>
      </p:sp>
      <p:pic>
        <p:nvPicPr>
          <p:cNvPr id="4098" name="Picture 2"/>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0" y="0"/>
            <a:ext cx="9144000"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8293" name="Rectangle 41"/>
          <p:cNvSpPr>
            <a:spLocks noChangeArrowheads="1"/>
          </p:cNvSpPr>
          <p:nvPr/>
        </p:nvSpPr>
        <p:spPr bwMode="auto">
          <a:xfrm>
            <a:off x="-1588" y="304800"/>
            <a:ext cx="2667001" cy="609600"/>
          </a:xfrm>
          <a:prstGeom prst="rect">
            <a:avLst/>
          </a:prstGeom>
          <a:solidFill>
            <a:srgbClr val="0C345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en-US" altLang="nl-NL" sz="2400">
                <a:solidFill>
                  <a:srgbClr val="F8F8F8"/>
                </a:solidFill>
              </a:rPr>
              <a:t>Overview</a:t>
            </a:r>
          </a:p>
        </p:txBody>
      </p:sp>
      <p:sp>
        <p:nvSpPr>
          <p:cNvPr id="13" name="Line 38"/>
          <p:cNvSpPr>
            <a:spLocks noChangeShapeType="1"/>
          </p:cNvSpPr>
          <p:nvPr/>
        </p:nvSpPr>
        <p:spPr bwMode="auto">
          <a:xfrm>
            <a:off x="6861175" y="5268913"/>
            <a:ext cx="2268538"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14" name="Line 39"/>
          <p:cNvSpPr>
            <a:spLocks noChangeShapeType="1"/>
          </p:cNvSpPr>
          <p:nvPr/>
        </p:nvSpPr>
        <p:spPr bwMode="auto">
          <a:xfrm>
            <a:off x="6861175" y="6134100"/>
            <a:ext cx="2268538"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15" name="Text Box 40">
            <a:hlinkClick r:id="rId4" action="ppaction://hlinkfile"/>
          </p:cNvPr>
          <p:cNvSpPr txBox="1">
            <a:spLocks noChangeArrowheads="1"/>
          </p:cNvSpPr>
          <p:nvPr/>
        </p:nvSpPr>
        <p:spPr bwMode="auto">
          <a:xfrm>
            <a:off x="7832725" y="5575300"/>
            <a:ext cx="1296988"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16" name="Afbeelding 11" descr="Afbeeldingsresultaat voor movie icon">
            <a:hlinkClick r:id="rId4" action="ppaction://hlinkfile"/>
          </p:cNvPr>
          <p:cNvPicPr>
            <a:picLocks noChangeAspect="1" noChangeArrowheads="1"/>
          </p:cNvPicPr>
          <p:nvPr/>
        </p:nvPicPr>
        <p:blipFill>
          <a:blip r:embed="rId5" cstate="email">
            <a:extLst>
              <a:ext uri="{28A0092B-C50C-407E-A947-70E740481C1C}">
                <a14:useLocalDpi xmlns:a14="http://schemas.microsoft.com/office/drawing/2010/main"/>
              </a:ext>
            </a:extLst>
          </a:blip>
          <a:srcRect l="4465" t="3551" r="70972" b="69119"/>
          <a:stretch>
            <a:fillRect/>
          </a:stretch>
        </p:blipFill>
        <p:spPr bwMode="auto">
          <a:xfrm>
            <a:off x="6861175" y="5267325"/>
            <a:ext cx="792163"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0522311"/>
      </p:ext>
    </p:extLst>
  </p:cSld>
  <p:clrMapOvr>
    <a:masterClrMapping/>
  </p:clrMapOvr>
  <p:transition>
    <p:fade/>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38363" y="1465360"/>
            <a:ext cx="6696075" cy="4213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9267" name="Tekstvak 5"/>
          <p:cNvSpPr txBox="1">
            <a:spLocks noChangeArrowheads="1"/>
          </p:cNvSpPr>
          <p:nvPr/>
        </p:nvSpPr>
        <p:spPr bwMode="auto">
          <a:xfrm>
            <a:off x="5246688" y="1341437"/>
            <a:ext cx="3924300"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t>Four options of hopper capacity </a:t>
            </a:r>
          </a:p>
          <a:p>
            <a:pPr eaLnBrk="1" hangingPunct="1"/>
            <a:r>
              <a:rPr lang="nl-NL" altLang="nl-NL" sz="1600"/>
              <a:t>1,875 – 2,550 – 3,225 – 3,900 litres</a:t>
            </a:r>
          </a:p>
        </p:txBody>
      </p:sp>
      <p:sp>
        <p:nvSpPr>
          <p:cNvPr id="139268" name="Tekstvak 6"/>
          <p:cNvSpPr txBox="1">
            <a:spLocks noChangeArrowheads="1"/>
          </p:cNvSpPr>
          <p:nvPr/>
        </p:nvSpPr>
        <p:spPr bwMode="auto">
          <a:xfrm>
            <a:off x="671513" y="1368425"/>
            <a:ext cx="345598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t>AEF </a:t>
            </a:r>
            <a:r>
              <a:rPr lang="nl-NL" altLang="nl-NL" sz="1600" dirty="0" err="1"/>
              <a:t>certified</a:t>
            </a:r>
            <a:r>
              <a:rPr lang="nl-NL" altLang="nl-NL" sz="1600" dirty="0"/>
              <a:t> – ISOBUS compatible </a:t>
            </a:r>
            <a:r>
              <a:rPr lang="nl-NL" altLang="nl-NL" sz="1600" dirty="0" err="1"/>
              <a:t>spreader</a:t>
            </a:r>
            <a:endParaRPr lang="nl-NL" altLang="nl-NL" sz="1600" dirty="0"/>
          </a:p>
        </p:txBody>
      </p:sp>
      <p:sp>
        <p:nvSpPr>
          <p:cNvPr id="139269" name="Tekstvak 7"/>
          <p:cNvSpPr txBox="1">
            <a:spLocks noChangeArrowheads="1"/>
          </p:cNvSpPr>
          <p:nvPr/>
        </p:nvSpPr>
        <p:spPr bwMode="auto">
          <a:xfrm>
            <a:off x="132556" y="3140968"/>
            <a:ext cx="209232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t>High speed RotaFlow system with 8 vanes per disc</a:t>
            </a:r>
          </a:p>
        </p:txBody>
      </p:sp>
      <p:sp>
        <p:nvSpPr>
          <p:cNvPr id="139270" name="Tekstvak 8"/>
          <p:cNvSpPr txBox="1">
            <a:spLocks noChangeArrowheads="1"/>
          </p:cNvSpPr>
          <p:nvPr/>
        </p:nvSpPr>
        <p:spPr bwMode="auto">
          <a:xfrm>
            <a:off x="1593325" y="5407723"/>
            <a:ext cx="311554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a:t>GEOSPREAD</a:t>
            </a:r>
            <a:r>
              <a:rPr lang="en-GB" altLang="nl-NL" sz="1600" baseline="30000" dirty="0"/>
              <a:t>®</a:t>
            </a:r>
            <a:r>
              <a:rPr lang="nl-NL" altLang="nl-NL" sz="1600" dirty="0"/>
              <a:t>: Two actuators to control the discharge point and application rate</a:t>
            </a:r>
          </a:p>
        </p:txBody>
      </p:sp>
      <p:sp>
        <p:nvSpPr>
          <p:cNvPr id="139271" name="Tekstvak 9"/>
          <p:cNvSpPr txBox="1">
            <a:spLocks noChangeArrowheads="1"/>
          </p:cNvSpPr>
          <p:nvPr/>
        </p:nvSpPr>
        <p:spPr bwMode="auto">
          <a:xfrm>
            <a:off x="6175375" y="4684713"/>
            <a:ext cx="33845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dirty="0" err="1"/>
              <a:t>Working</a:t>
            </a:r>
            <a:r>
              <a:rPr lang="nl-NL" altLang="nl-NL" sz="1600" dirty="0"/>
              <a:t> </a:t>
            </a:r>
            <a:r>
              <a:rPr lang="nl-NL" altLang="nl-NL" sz="1600" dirty="0" err="1"/>
              <a:t>width</a:t>
            </a:r>
            <a:r>
              <a:rPr lang="nl-NL" altLang="nl-NL" sz="1600" dirty="0"/>
              <a:t>: </a:t>
            </a:r>
            <a:r>
              <a:rPr lang="nl-NL" altLang="nl-NL" sz="1600" dirty="0" smtClean="0"/>
              <a:t>24-45 </a:t>
            </a:r>
            <a:r>
              <a:rPr lang="nl-NL" altLang="nl-NL" sz="1600" dirty="0" err="1"/>
              <a:t>metres</a:t>
            </a:r>
            <a:endParaRPr lang="nl-NL" altLang="nl-NL" sz="1600" dirty="0"/>
          </a:p>
        </p:txBody>
      </p:sp>
      <p:sp>
        <p:nvSpPr>
          <p:cNvPr id="139272" name="Tekstvak 10"/>
          <p:cNvSpPr txBox="1">
            <a:spLocks noChangeArrowheads="1"/>
          </p:cNvSpPr>
          <p:nvPr/>
        </p:nvSpPr>
        <p:spPr bwMode="auto">
          <a:xfrm>
            <a:off x="7057454" y="3863975"/>
            <a:ext cx="205105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600" dirty="0"/>
              <a:t>4x 5 </a:t>
            </a:r>
            <a:r>
              <a:rPr lang="nl-NL" altLang="nl-NL" sz="1600" dirty="0" err="1"/>
              <a:t>tonne</a:t>
            </a:r>
            <a:r>
              <a:rPr lang="nl-NL" altLang="nl-NL" sz="1600" dirty="0"/>
              <a:t> load </a:t>
            </a:r>
            <a:r>
              <a:rPr lang="nl-NL" altLang="nl-NL" sz="1600" dirty="0" err="1"/>
              <a:t>cell</a:t>
            </a:r>
            <a:r>
              <a:rPr lang="nl-NL" altLang="nl-NL" sz="1600" dirty="0"/>
              <a:t> </a:t>
            </a:r>
          </a:p>
          <a:p>
            <a:pPr algn="r" eaLnBrk="1" hangingPunct="1"/>
            <a:r>
              <a:rPr lang="nl-NL" altLang="nl-NL" sz="1600" dirty="0"/>
              <a:t>+ </a:t>
            </a:r>
            <a:r>
              <a:rPr lang="nl-NL" altLang="nl-NL" sz="1600" dirty="0" err="1"/>
              <a:t>reference</a:t>
            </a:r>
            <a:r>
              <a:rPr lang="nl-NL" altLang="nl-NL" sz="1600" dirty="0"/>
              <a:t> sensor</a:t>
            </a:r>
          </a:p>
        </p:txBody>
      </p:sp>
      <p:sp>
        <p:nvSpPr>
          <p:cNvPr id="16" name="Ellipse 37"/>
          <p:cNvSpPr/>
          <p:nvPr/>
        </p:nvSpPr>
        <p:spPr>
          <a:xfrm>
            <a:off x="2706334" y="1730509"/>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7" name="Ellipse 37"/>
          <p:cNvSpPr/>
          <p:nvPr/>
        </p:nvSpPr>
        <p:spPr>
          <a:xfrm>
            <a:off x="6347954" y="1954212"/>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8" name="Ellipse 37"/>
          <p:cNvSpPr/>
          <p:nvPr/>
        </p:nvSpPr>
        <p:spPr>
          <a:xfrm>
            <a:off x="6661817" y="3861048"/>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19" name="Ellipse 37"/>
          <p:cNvSpPr/>
          <p:nvPr/>
        </p:nvSpPr>
        <p:spPr>
          <a:xfrm>
            <a:off x="5628900" y="4486331"/>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0" name="Ellipse 37"/>
          <p:cNvSpPr/>
          <p:nvPr/>
        </p:nvSpPr>
        <p:spPr>
          <a:xfrm>
            <a:off x="3491880" y="4799146"/>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
        <p:nvSpPr>
          <p:cNvPr id="21" name="Ellipse 37"/>
          <p:cNvSpPr/>
          <p:nvPr/>
        </p:nvSpPr>
        <p:spPr>
          <a:xfrm>
            <a:off x="2473642" y="3863975"/>
            <a:ext cx="502471" cy="447407"/>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da-DK" sz="2800" dirty="0">
              <a:solidFill>
                <a:srgbClr val="0C3451"/>
              </a:solidFill>
              <a:cs typeface="Arial" panose="020B0604020202020204" pitchFamily="34" charset="0"/>
            </a:endParaRPr>
          </a:p>
        </p:txBody>
      </p:sp>
    </p:spTree>
    <p:extLst>
      <p:ext uri="{BB962C8B-B14F-4D97-AF65-F5344CB8AC3E}">
        <p14:creationId xmlns:p14="http://schemas.microsoft.com/office/powerpoint/2010/main" val="613443725"/>
      </p:ext>
    </p:extLst>
  </p:cSld>
  <p:clrMapOvr>
    <a:masterClrMapping/>
  </p:clrMapOvr>
  <p:transition spd="slow"/>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Tijdelijke aanduiding voor inhoud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 typeface="Arial" panose="020B0604020202020204" pitchFamily="34" charset="0"/>
              <a:buChar char="•"/>
            </a:pPr>
            <a:r>
              <a:rPr lang="nl-NL" altLang="nl-NL" dirty="0" smtClean="0"/>
              <a:t>High speed </a:t>
            </a:r>
            <a:r>
              <a:rPr lang="nl-NL" altLang="nl-NL" dirty="0" err="1" smtClean="0"/>
              <a:t>spreading</a:t>
            </a:r>
            <a:r>
              <a:rPr lang="nl-NL" altLang="nl-NL" dirty="0" smtClean="0"/>
              <a:t> </a:t>
            </a:r>
            <a:r>
              <a:rPr lang="nl-NL" altLang="nl-NL" dirty="0" err="1" smtClean="0"/>
              <a:t>under</a:t>
            </a:r>
            <a:r>
              <a:rPr lang="nl-NL" altLang="nl-NL" dirty="0" smtClean="0"/>
              <a:t> </a:t>
            </a:r>
            <a:r>
              <a:rPr lang="nl-NL" altLang="nl-NL" dirty="0" err="1" smtClean="0"/>
              <a:t>all</a:t>
            </a:r>
            <a:r>
              <a:rPr lang="nl-NL" altLang="nl-NL" dirty="0" smtClean="0"/>
              <a:t> </a:t>
            </a:r>
            <a:r>
              <a:rPr lang="nl-NL" altLang="nl-NL" dirty="0" err="1" smtClean="0"/>
              <a:t>circumstances</a:t>
            </a:r>
            <a:r>
              <a:rPr lang="nl-NL" altLang="nl-NL" dirty="0" smtClean="0"/>
              <a:t>.</a:t>
            </a:r>
          </a:p>
          <a:p>
            <a:pPr eaLnBrk="1" hangingPunct="1">
              <a:buFont typeface="Arial" panose="020B0604020202020204" pitchFamily="34" charset="0"/>
              <a:buChar char="•"/>
            </a:pPr>
            <a:r>
              <a:rPr lang="nl-NL" altLang="nl-NL" dirty="0" err="1" smtClean="0"/>
              <a:t>Newly</a:t>
            </a:r>
            <a:r>
              <a:rPr lang="nl-NL" altLang="nl-NL" dirty="0" smtClean="0"/>
              <a:t> </a:t>
            </a:r>
            <a:r>
              <a:rPr lang="nl-NL" altLang="nl-NL" dirty="0" err="1" smtClean="0"/>
              <a:t>designed</a:t>
            </a:r>
            <a:r>
              <a:rPr lang="nl-NL" altLang="nl-NL" dirty="0" smtClean="0"/>
              <a:t> RotaFlow system </a:t>
            </a:r>
            <a:r>
              <a:rPr lang="nl-NL" altLang="nl-NL" dirty="0" err="1" smtClean="0"/>
              <a:t>with</a:t>
            </a:r>
            <a:r>
              <a:rPr lang="nl-NL" altLang="nl-NL" dirty="0" smtClean="0"/>
              <a:t> 8 high </a:t>
            </a:r>
            <a:r>
              <a:rPr lang="nl-NL" altLang="nl-NL" dirty="0" err="1" smtClean="0"/>
              <a:t>capacity</a:t>
            </a:r>
            <a:r>
              <a:rPr lang="nl-NL" altLang="nl-NL" dirty="0" smtClean="0"/>
              <a:t> </a:t>
            </a:r>
            <a:r>
              <a:rPr lang="nl-NL" altLang="nl-NL" dirty="0" err="1" smtClean="0"/>
              <a:t>vanes</a:t>
            </a:r>
            <a:r>
              <a:rPr lang="nl-NL" altLang="nl-NL" dirty="0" smtClean="0"/>
              <a:t> on </a:t>
            </a:r>
            <a:r>
              <a:rPr lang="nl-NL" altLang="nl-NL" dirty="0" err="1" smtClean="0"/>
              <a:t>each</a:t>
            </a:r>
            <a:r>
              <a:rPr lang="nl-NL" altLang="nl-NL" dirty="0" smtClean="0"/>
              <a:t> disc </a:t>
            </a:r>
            <a:r>
              <a:rPr lang="nl-NL" altLang="nl-NL" dirty="0" err="1" smtClean="0"/>
              <a:t>for</a:t>
            </a:r>
            <a:r>
              <a:rPr lang="nl-NL" altLang="nl-NL" dirty="0" smtClean="0"/>
              <a:t> a perfect overlap, no matter </a:t>
            </a:r>
            <a:r>
              <a:rPr lang="nl-NL" altLang="nl-NL" dirty="0" err="1" smtClean="0"/>
              <a:t>how</a:t>
            </a:r>
            <a:r>
              <a:rPr lang="nl-NL" altLang="nl-NL" dirty="0" smtClean="0"/>
              <a:t> </a:t>
            </a:r>
            <a:r>
              <a:rPr lang="nl-NL" altLang="nl-NL" dirty="0" err="1" smtClean="0"/>
              <a:t>fast</a:t>
            </a:r>
            <a:r>
              <a:rPr lang="nl-NL" altLang="nl-NL" dirty="0" smtClean="0"/>
              <a:t> </a:t>
            </a:r>
            <a:r>
              <a:rPr lang="nl-NL" altLang="nl-NL" dirty="0" err="1" smtClean="0"/>
              <a:t>you</a:t>
            </a:r>
            <a:r>
              <a:rPr lang="nl-NL" altLang="nl-NL" dirty="0" smtClean="0"/>
              <a:t> are </a:t>
            </a:r>
            <a:r>
              <a:rPr lang="nl-NL" altLang="nl-NL" dirty="0" err="1" smtClean="0"/>
              <a:t>driving</a:t>
            </a:r>
            <a:r>
              <a:rPr lang="nl-NL" altLang="nl-NL" dirty="0" smtClean="0"/>
              <a:t>.</a:t>
            </a:r>
          </a:p>
          <a:p>
            <a:pPr eaLnBrk="1" hangingPunct="1"/>
            <a:endParaRPr lang="nl-NL" altLang="nl-NL" dirty="0" smtClean="0"/>
          </a:p>
        </p:txBody>
      </p:sp>
      <p:sp>
        <p:nvSpPr>
          <p:cNvPr id="4" name="Tijdelijke aanduiding voor tekst 3"/>
          <p:cNvSpPr>
            <a:spLocks noGrp="1"/>
          </p:cNvSpPr>
          <p:nvPr>
            <p:ph type="body" sz="quarter" idx="10"/>
          </p:nvPr>
        </p:nvSpPr>
        <p:spPr/>
        <p:txBody>
          <a:bodyPr/>
          <a:lstStyle/>
          <a:p>
            <a:pPr marL="0" indent="0" eaLnBrk="1" hangingPunct="1">
              <a:defRPr/>
            </a:pPr>
            <a:r>
              <a:rPr lang="nl-NL" altLang="nl-NL" dirty="0"/>
              <a:t>RO-XXL </a:t>
            </a:r>
            <a:r>
              <a:rPr lang="nl-NL" altLang="nl-NL" dirty="0" smtClean="0"/>
              <a:t>GEOSPREAD</a:t>
            </a:r>
            <a:r>
              <a:rPr lang="nl-NL" altLang="nl-NL" baseline="30000" dirty="0" smtClean="0"/>
              <a:t>®</a:t>
            </a:r>
          </a:p>
          <a:p>
            <a:pPr marL="0" indent="0" eaLnBrk="1" hangingPunct="1">
              <a:defRPr/>
            </a:pPr>
            <a:endParaRPr lang="nl-NL" dirty="0"/>
          </a:p>
        </p:txBody>
      </p:sp>
      <p:pic>
        <p:nvPicPr>
          <p:cNvPr id="140292" name="Afbeelding 3"/>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4787900" y="3357563"/>
            <a:ext cx="3570288" cy="258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0293" name="Picture 6"/>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020763" y="3357563"/>
            <a:ext cx="3570287" cy="2587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3359762"/>
      </p:ext>
    </p:extLst>
  </p:cSld>
  <p:clrMapOvr>
    <a:masterClrMapping/>
  </p:clrMapOvr>
  <p:transition spd="slow"/>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6956425"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da-DK" altLang="en-US" dirty="0" smtClean="0"/>
              <a:t>GEOSPREAD</a:t>
            </a:r>
            <a:r>
              <a:rPr lang="en-GB" altLang="nl-NL" baseline="30000" dirty="0" smtClean="0"/>
              <a:t>®</a:t>
            </a:r>
            <a:r>
              <a:rPr lang="da-DK" altLang="en-US" baseline="30000" dirty="0" smtClean="0"/>
              <a:t> </a:t>
            </a:r>
            <a:r>
              <a:rPr lang="da-DK" altLang="en-US" dirty="0" smtClean="0"/>
              <a:t>System</a:t>
            </a:r>
            <a:endParaRPr lang="de-DE" altLang="nb-NO" dirty="0" smtClean="0">
              <a:ea typeface="Geneva"/>
            </a:endParaRPr>
          </a:p>
        </p:txBody>
      </p:sp>
      <p:sp>
        <p:nvSpPr>
          <p:cNvPr id="12292" name="Untertitel 6"/>
          <p:cNvSpPr>
            <a:spLocks noGrp="1"/>
          </p:cNvSpPr>
          <p:nvPr>
            <p:ph type="subTitle" idx="1"/>
          </p:nvPr>
        </p:nvSpPr>
        <p:spPr bwMode="auto">
          <a:xfrm>
            <a:off x="1719263" y="5084763"/>
            <a:ext cx="7424737"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endParaRPr lang="nl-NL" altLang="en-US" b="1" dirty="0" smtClean="0">
              <a:solidFill>
                <a:schemeClr val="bg2"/>
              </a:solidFill>
              <a:cs typeface="Arial" panose="020B0604020202020204" pitchFamily="34" charset="0"/>
            </a:endParaRPr>
          </a:p>
          <a:p>
            <a:r>
              <a:rPr lang="nl-NL" altLang="en-US" b="1" dirty="0" smtClean="0">
                <a:solidFill>
                  <a:schemeClr val="bg2"/>
                </a:solidFill>
                <a:cs typeface="Arial" panose="020B0604020202020204" pitchFamily="34" charset="0"/>
              </a:rPr>
              <a:t>RO-M GEOSPREAD</a:t>
            </a:r>
            <a:r>
              <a:rPr lang="nl-NL" altLang="en-US" b="1" baseline="30000" dirty="0" smtClean="0">
                <a:solidFill>
                  <a:schemeClr val="bg2"/>
                </a:solidFill>
                <a:cs typeface="Arial" panose="020B0604020202020204" pitchFamily="34" charset="0"/>
              </a:rPr>
              <a:t>®</a:t>
            </a:r>
            <a:r>
              <a:rPr lang="nl-NL" altLang="en-US" b="1" dirty="0" smtClean="0">
                <a:solidFill>
                  <a:schemeClr val="bg2"/>
                </a:solidFill>
                <a:cs typeface="Arial" panose="020B0604020202020204" pitchFamily="34" charset="0"/>
              </a:rPr>
              <a:t>, RO-EDW GEOSPREAD</a:t>
            </a:r>
            <a:r>
              <a:rPr lang="nl-NL" altLang="en-US" b="1" baseline="30000" dirty="0">
                <a:solidFill>
                  <a:schemeClr val="bg2"/>
                </a:solidFill>
                <a:cs typeface="Arial" panose="020B0604020202020204" pitchFamily="34" charset="0"/>
              </a:rPr>
              <a:t>®</a:t>
            </a:r>
            <a:r>
              <a:rPr lang="nl-NL" altLang="en-US" b="1" dirty="0" smtClean="0">
                <a:solidFill>
                  <a:schemeClr val="bg2"/>
                </a:solidFill>
                <a:cs typeface="Arial" panose="020B0604020202020204" pitchFamily="34" charset="0"/>
              </a:rPr>
              <a:t>, </a:t>
            </a:r>
          </a:p>
          <a:p>
            <a:r>
              <a:rPr lang="nl-NL" altLang="en-US" b="1" dirty="0" smtClean="0">
                <a:solidFill>
                  <a:schemeClr val="bg2"/>
                </a:solidFill>
                <a:cs typeface="Arial" panose="020B0604020202020204" pitchFamily="34" charset="0"/>
              </a:rPr>
              <a:t>RO-XXL GEOSPREAD</a:t>
            </a:r>
            <a:r>
              <a:rPr lang="nl-NL" altLang="en-US" b="1" baseline="30000" dirty="0">
                <a:solidFill>
                  <a:schemeClr val="bg2"/>
                </a:solidFill>
                <a:cs typeface="Arial" panose="020B0604020202020204" pitchFamily="34" charset="0"/>
              </a:rPr>
              <a:t>®</a:t>
            </a:r>
            <a:endParaRPr lang="nl-NL" altLang="en-US" b="1" dirty="0">
              <a:solidFill>
                <a:schemeClr val="bg2"/>
              </a:solidFill>
              <a:cs typeface="Arial" panose="020B0604020202020204" pitchFamily="34" charset="0"/>
            </a:endParaRPr>
          </a:p>
        </p:txBody>
      </p:sp>
      <p:pic>
        <p:nvPicPr>
          <p:cNvPr id="158723" name="Picture 3"/>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0" y="0"/>
            <a:ext cx="9144000" cy="427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2355698"/>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572000" y="3468454"/>
            <a:ext cx="2808312" cy="2012689"/>
          </a:xfrm>
          <a:prstGeom prst="rect">
            <a:avLst/>
          </a:prstGeom>
        </p:spPr>
      </p:pic>
      <p:sp>
        <p:nvSpPr>
          <p:cNvPr id="141314" name="Rectangle 3"/>
          <p:cNvSpPr>
            <a:spLocks noGrp="1" noChangeArrowheads="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lnSpc>
                <a:spcPct val="90000"/>
              </a:lnSpc>
              <a:buNone/>
            </a:pPr>
            <a:r>
              <a:rPr lang="nl-NL" altLang="nl-NL" b="1" dirty="0" smtClean="0"/>
              <a:t>Standard features</a:t>
            </a:r>
          </a:p>
          <a:p>
            <a:pPr eaLnBrk="1" hangingPunct="1">
              <a:lnSpc>
                <a:spcPct val="90000"/>
              </a:lnSpc>
              <a:buFont typeface="Arial" panose="020B0604020202020204" pitchFamily="34" charset="0"/>
              <a:buChar char="•"/>
            </a:pPr>
            <a:r>
              <a:rPr lang="nl-NL" altLang="nl-NL" dirty="0" err="1" smtClean="0"/>
              <a:t>Additional</a:t>
            </a:r>
            <a:r>
              <a:rPr lang="nl-NL" altLang="nl-NL" dirty="0" smtClean="0"/>
              <a:t> 2 </a:t>
            </a:r>
            <a:r>
              <a:rPr lang="nl-NL" altLang="nl-NL" dirty="0" err="1" smtClean="0"/>
              <a:t>actuators</a:t>
            </a:r>
            <a:r>
              <a:rPr lang="nl-NL" altLang="nl-NL" dirty="0" smtClean="0"/>
              <a:t> on </a:t>
            </a:r>
            <a:r>
              <a:rPr lang="nl-NL" altLang="nl-NL" dirty="0" err="1" smtClean="0"/>
              <a:t>each</a:t>
            </a:r>
            <a:r>
              <a:rPr lang="nl-NL" altLang="nl-NL" dirty="0" smtClean="0"/>
              <a:t> </a:t>
            </a:r>
            <a:r>
              <a:rPr lang="nl-NL" altLang="nl-NL" dirty="0" err="1" smtClean="0"/>
              <a:t>spreading</a:t>
            </a:r>
            <a:r>
              <a:rPr lang="nl-NL" altLang="nl-NL" dirty="0" smtClean="0"/>
              <a:t> disc</a:t>
            </a:r>
          </a:p>
          <a:p>
            <a:pPr eaLnBrk="1" hangingPunct="1">
              <a:lnSpc>
                <a:spcPct val="90000"/>
              </a:lnSpc>
              <a:buFont typeface="Arial" panose="020B0604020202020204" pitchFamily="34" charset="0"/>
              <a:buChar char="•"/>
            </a:pPr>
            <a:r>
              <a:rPr lang="nl-NL" altLang="nl-NL" dirty="0" smtClean="0"/>
              <a:t>GPS </a:t>
            </a:r>
            <a:r>
              <a:rPr lang="nl-NL" altLang="nl-NL" dirty="0" err="1" smtClean="0"/>
              <a:t>section</a:t>
            </a:r>
            <a:r>
              <a:rPr lang="nl-NL" altLang="nl-NL" dirty="0" smtClean="0"/>
              <a:t> control in minimum 1m </a:t>
            </a:r>
            <a:r>
              <a:rPr lang="nl-NL" altLang="nl-NL" dirty="0" err="1" smtClean="0"/>
              <a:t>wide</a:t>
            </a:r>
            <a:r>
              <a:rPr lang="nl-NL" altLang="nl-NL" dirty="0" smtClean="0"/>
              <a:t> </a:t>
            </a:r>
            <a:r>
              <a:rPr lang="nl-NL" altLang="nl-NL" dirty="0" err="1" smtClean="0"/>
              <a:t>sections</a:t>
            </a:r>
            <a:endParaRPr lang="nl-NL" altLang="nl-NL" dirty="0" smtClean="0"/>
          </a:p>
          <a:p>
            <a:pPr eaLnBrk="1" hangingPunct="1">
              <a:lnSpc>
                <a:spcPct val="90000"/>
              </a:lnSpc>
            </a:pPr>
            <a:endParaRPr lang="nl-NL" altLang="nl-NL" dirty="0" smtClean="0"/>
          </a:p>
          <a:p>
            <a:pPr eaLnBrk="1" hangingPunct="1">
              <a:lnSpc>
                <a:spcPct val="90000"/>
              </a:lnSpc>
            </a:pPr>
            <a:endParaRPr lang="en-US" altLang="nl-NL"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smtClean="0"/>
              <a:t>GEOSPREAD</a:t>
            </a:r>
            <a:r>
              <a:rPr lang="nl-NL" altLang="nl-NL" baseline="30000" dirty="0" smtClean="0"/>
              <a:t>®</a:t>
            </a:r>
            <a:endParaRPr lang="nl-NL" dirty="0"/>
          </a:p>
        </p:txBody>
      </p:sp>
      <p:pic>
        <p:nvPicPr>
          <p:cNvPr id="141317" name="Picture 24" descr="J:\Afdelingen\Sales &amp; Marketing\Marketing Material\Brochures\2016\Kverneland\iXter-iXtra\111028028v_trans.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384550" y="5335588"/>
            <a:ext cx="735013" cy="73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1320" name="Afbeelding 9" descr="C:\Users\gr_evdv\AppData\Local\Microsoft\Windows\INetCache\Content.Outlook\10T69RF9\iMFARMING logo - Vicon.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572000" y="5414963"/>
            <a:ext cx="576263"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Line 38"/>
          <p:cNvSpPr>
            <a:spLocks noChangeShapeType="1"/>
          </p:cNvSpPr>
          <p:nvPr/>
        </p:nvSpPr>
        <p:spPr bwMode="auto">
          <a:xfrm>
            <a:off x="6817895" y="1844675"/>
            <a:ext cx="2362200" cy="0"/>
          </a:xfrm>
          <a:prstGeom prst="line">
            <a:avLst/>
          </a:prstGeom>
          <a:ln w="19050">
            <a:headEnd/>
            <a:tailEnd/>
          </a:ln>
          <a:extLst/>
        </p:spPr>
        <p:style>
          <a:lnRef idx="1">
            <a:schemeClr val="dk1"/>
          </a:lnRef>
          <a:fillRef idx="0">
            <a:schemeClr val="dk1"/>
          </a:fillRef>
          <a:effectRef idx="0">
            <a:schemeClr val="dk1"/>
          </a:effectRef>
          <a:fontRef idx="minor">
            <a:schemeClr val="tx1"/>
          </a:fontRef>
        </p:style>
        <p:txBody>
          <a:bodyPr>
            <a:spAutoFit/>
          </a:bodyPr>
          <a:lstStyle/>
          <a:p>
            <a:endParaRPr lang="en-GB"/>
          </a:p>
        </p:txBody>
      </p:sp>
      <p:sp>
        <p:nvSpPr>
          <p:cNvPr id="14" name="Line 39"/>
          <p:cNvSpPr>
            <a:spLocks noChangeShapeType="1"/>
          </p:cNvSpPr>
          <p:nvPr/>
        </p:nvSpPr>
        <p:spPr bwMode="auto">
          <a:xfrm>
            <a:off x="6781800" y="2708275"/>
            <a:ext cx="2362200" cy="0"/>
          </a:xfrm>
          <a:prstGeom prst="line">
            <a:avLst/>
          </a:prstGeom>
          <a:ln w="19050">
            <a:headEnd/>
            <a:tailEnd/>
          </a:ln>
          <a:extLst/>
        </p:spPr>
        <p:style>
          <a:lnRef idx="1">
            <a:schemeClr val="dk1"/>
          </a:lnRef>
          <a:fillRef idx="0">
            <a:schemeClr val="dk1"/>
          </a:fillRef>
          <a:effectRef idx="0">
            <a:schemeClr val="dk1"/>
          </a:effectRef>
          <a:fontRef idx="minor">
            <a:schemeClr val="tx1"/>
          </a:fontRef>
        </p:style>
        <p:txBody>
          <a:bodyPr>
            <a:spAutoFit/>
          </a:bodyPr>
          <a:lstStyle/>
          <a:p>
            <a:endParaRPr lang="en-GB"/>
          </a:p>
        </p:txBody>
      </p:sp>
      <p:sp>
        <p:nvSpPr>
          <p:cNvPr id="15" name="Text Box 40">
            <a:hlinkClick r:id="rId6" action="ppaction://hlinkfile"/>
          </p:cNvPr>
          <p:cNvSpPr txBox="1">
            <a:spLocks noChangeArrowheads="1"/>
          </p:cNvSpPr>
          <p:nvPr/>
        </p:nvSpPr>
        <p:spPr bwMode="auto">
          <a:xfrm>
            <a:off x="7847013" y="2151063"/>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16" name="Afbeelding 17" descr="Afbeeldingsresultaat voor movie icon">
            <a:hlinkClick r:id="rId6" action="ppaction://hlinkfile"/>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6877050" y="1843088"/>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8"/>
          <a:stretch>
            <a:fillRect/>
          </a:stretch>
        </p:blipFill>
        <p:spPr>
          <a:xfrm>
            <a:off x="1403648" y="3689996"/>
            <a:ext cx="2515153" cy="1569607"/>
          </a:xfrm>
          <a:prstGeom prst="rect">
            <a:avLst/>
          </a:prstGeom>
        </p:spPr>
      </p:pic>
    </p:spTree>
  </p:cSld>
  <p:clrMapOvr>
    <a:masterClrMapping/>
  </p:clrMapOvr>
  <p:transition spd="slow"/>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27985" y="1989138"/>
            <a:ext cx="4247704" cy="4032250"/>
          </a:xfrm>
        </p:spPr>
        <p:txBody>
          <a:bodyPr/>
          <a:lstStyle/>
          <a:p>
            <a:pPr eaLnBrk="1" hangingPunct="1">
              <a:defRPr/>
            </a:pPr>
            <a:r>
              <a:rPr lang="nl-NL" dirty="0" err="1"/>
              <a:t>Two</a:t>
            </a:r>
            <a:r>
              <a:rPr lang="nl-NL" dirty="0"/>
              <a:t> </a:t>
            </a:r>
            <a:r>
              <a:rPr lang="nl-NL" dirty="0" err="1"/>
              <a:t>actuators</a:t>
            </a:r>
            <a:r>
              <a:rPr lang="nl-NL" dirty="0"/>
              <a:t> on </a:t>
            </a:r>
            <a:r>
              <a:rPr lang="nl-NL" dirty="0" err="1"/>
              <a:t>each</a:t>
            </a:r>
            <a:r>
              <a:rPr lang="nl-NL" dirty="0"/>
              <a:t> </a:t>
            </a:r>
            <a:r>
              <a:rPr lang="nl-NL" dirty="0" err="1"/>
              <a:t>dosing</a:t>
            </a:r>
            <a:r>
              <a:rPr lang="nl-NL" dirty="0"/>
              <a:t> unit</a:t>
            </a:r>
          </a:p>
          <a:p>
            <a:pPr marL="819150" lvl="1" indent="-285750" eaLnBrk="1" hangingPunct="1">
              <a:buFont typeface="Arial" panose="020B0604020202020204" pitchFamily="34" charset="0"/>
              <a:buChar char="•"/>
              <a:defRPr/>
            </a:pPr>
            <a:r>
              <a:rPr lang="nl-NL" sz="1600" dirty="0" err="1"/>
              <a:t>one</a:t>
            </a:r>
            <a:r>
              <a:rPr lang="nl-NL" sz="1600" dirty="0"/>
              <a:t> </a:t>
            </a:r>
            <a:r>
              <a:rPr lang="nl-NL" sz="1600" dirty="0" err="1"/>
              <a:t>controls</a:t>
            </a:r>
            <a:r>
              <a:rPr lang="nl-NL" sz="1600" dirty="0"/>
              <a:t> the discharge point</a:t>
            </a:r>
          </a:p>
          <a:p>
            <a:pPr marL="819150" lvl="1" indent="-285750" eaLnBrk="1" hangingPunct="1">
              <a:buFont typeface="Arial" panose="020B0604020202020204" pitchFamily="34" charset="0"/>
              <a:buChar char="•"/>
              <a:defRPr/>
            </a:pPr>
            <a:r>
              <a:rPr lang="nl-NL" sz="1600" dirty="0"/>
              <a:t>second </a:t>
            </a:r>
            <a:r>
              <a:rPr lang="nl-NL" sz="1600" dirty="0" err="1"/>
              <a:t>controls</a:t>
            </a:r>
            <a:r>
              <a:rPr lang="nl-NL" sz="1600" dirty="0"/>
              <a:t> the </a:t>
            </a:r>
            <a:r>
              <a:rPr lang="nl-NL" sz="1600" dirty="0" err="1"/>
              <a:t>application</a:t>
            </a:r>
            <a:r>
              <a:rPr lang="nl-NL" sz="1600" dirty="0"/>
              <a:t> </a:t>
            </a:r>
            <a:r>
              <a:rPr lang="nl-NL" sz="1600" dirty="0" err="1"/>
              <a:t>rate</a:t>
            </a:r>
            <a:endParaRPr lang="nl-NL" sz="1600" dirty="0"/>
          </a:p>
          <a:p>
            <a:pPr eaLnBrk="1" hangingPunct="1">
              <a:buFont typeface="Arial" panose="020B0604020202020204" pitchFamily="34" charset="0"/>
              <a:buChar char="•"/>
              <a:defRPr/>
            </a:pPr>
            <a:endParaRPr lang="nl-NL" dirty="0"/>
          </a:p>
          <a:p>
            <a:pPr eaLnBrk="1" hangingPunct="1">
              <a:defRPr/>
            </a:pPr>
            <a:r>
              <a:rPr lang="nl-NL" dirty="0" err="1"/>
              <a:t>Adjust</a:t>
            </a:r>
            <a:r>
              <a:rPr lang="nl-NL" dirty="0"/>
              <a:t> letter setting </a:t>
            </a:r>
            <a:r>
              <a:rPr lang="nl-NL" dirty="0" err="1" smtClean="0"/>
              <a:t>individually</a:t>
            </a:r>
            <a:r>
              <a:rPr lang="nl-NL" dirty="0" smtClean="0"/>
              <a:t> </a:t>
            </a:r>
            <a:r>
              <a:rPr lang="nl-NL" dirty="0" err="1"/>
              <a:t>from</a:t>
            </a:r>
            <a:r>
              <a:rPr lang="nl-NL" dirty="0"/>
              <a:t> the tractor cab</a:t>
            </a:r>
          </a:p>
          <a:p>
            <a:pPr eaLnBrk="1" hangingPunct="1">
              <a:defRPr/>
            </a:pPr>
            <a:endParaRPr lang="nl-NL" dirty="0"/>
          </a:p>
          <a:p>
            <a:pPr eaLnBrk="1" hangingPunct="1">
              <a:defRPr/>
            </a:pPr>
            <a:r>
              <a:rPr lang="nl-NL" dirty="0"/>
              <a:t>Automatic start/stop with GPS on head lands </a:t>
            </a:r>
            <a:r>
              <a:rPr lang="nl-NL" dirty="0" smtClean="0"/>
              <a:t>possible</a:t>
            </a:r>
          </a:p>
          <a:p>
            <a:pPr eaLnBrk="1" hangingPunct="1">
              <a:defRPr/>
            </a:pPr>
            <a:endParaRPr lang="nl-NL" dirty="0" smtClean="0"/>
          </a:p>
          <a:p>
            <a:pPr eaLnBrk="1" hangingPunct="1">
              <a:defRPr/>
            </a:pPr>
            <a:r>
              <a:rPr lang="nl-NL" dirty="0" smtClean="0"/>
              <a:t>TS-SC ISOBUS section control</a:t>
            </a:r>
            <a:endParaRPr lang="nl-NL" dirty="0"/>
          </a:p>
          <a:p>
            <a:pPr marL="0" indent="0" eaLnBrk="1" hangingPunct="1">
              <a:buFontTx/>
              <a:buNone/>
              <a:defRPr/>
            </a:pPr>
            <a:endParaRPr lang="nl-NL" dirty="0" smtClean="0"/>
          </a:p>
          <a:p>
            <a:pPr marL="0" indent="0" eaLnBrk="1" hangingPunct="1">
              <a:buFontTx/>
              <a:buNone/>
              <a:defRPr/>
            </a:pPr>
            <a:endParaRPr lang="nl-NL" dirty="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smtClean="0"/>
              <a:t>GEOSPREAD</a:t>
            </a:r>
            <a:r>
              <a:rPr lang="nl-NL" altLang="nl-NL" baseline="30000" dirty="0" smtClean="0"/>
              <a:t>®</a:t>
            </a:r>
            <a:r>
              <a:rPr lang="nl-NL" altLang="nl-NL" dirty="0" smtClean="0"/>
              <a:t> </a:t>
            </a:r>
            <a:r>
              <a:rPr lang="nl-NL" altLang="nl-NL" dirty="0"/>
              <a:t>System</a:t>
            </a:r>
            <a:endParaRPr lang="nl-NL"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1989138"/>
            <a:ext cx="3691607" cy="2459533"/>
          </a:xfrm>
          <a:prstGeom prst="rect">
            <a:avLst/>
          </a:prstGeom>
        </p:spPr>
      </p:pic>
    </p:spTree>
  </p:cSld>
  <p:clrMapOvr>
    <a:masterClrMapping/>
  </p:clrMapOvr>
  <p:transition spd="slow"/>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Content Placeholder 2"/>
          <p:cNvSpPr>
            <a:spLocks noGrp="1"/>
          </p:cNvSpPr>
          <p:nvPr>
            <p:ph idx="1"/>
          </p:nvPr>
        </p:nvSpPr>
        <p:spPr bwMode="auto">
          <a:xfrm>
            <a:off x="468313" y="2138363"/>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 typeface="Arial" panose="020B0604020202020204" pitchFamily="34" charset="0"/>
              <a:buChar char="•"/>
            </a:pPr>
            <a:r>
              <a:rPr lang="nl-NL" altLang="nl-NL" dirty="0" err="1" smtClean="0"/>
              <a:t>Working</a:t>
            </a:r>
            <a:r>
              <a:rPr lang="nl-NL" altLang="nl-NL" dirty="0" smtClean="0"/>
              <a:t> </a:t>
            </a:r>
            <a:r>
              <a:rPr lang="nl-NL" altLang="nl-NL" dirty="0" err="1" smtClean="0"/>
              <a:t>width</a:t>
            </a:r>
            <a:r>
              <a:rPr lang="nl-NL" altLang="nl-NL" dirty="0" smtClean="0"/>
              <a:t> </a:t>
            </a:r>
            <a:r>
              <a:rPr lang="nl-NL" altLang="nl-NL" dirty="0" err="1" smtClean="0"/>
              <a:t>will</a:t>
            </a:r>
            <a:r>
              <a:rPr lang="nl-NL" altLang="nl-NL" dirty="0" smtClean="0"/>
              <a:t> </a:t>
            </a:r>
            <a:r>
              <a:rPr lang="nl-NL" altLang="nl-NL" dirty="0" err="1" smtClean="0"/>
              <a:t>be</a:t>
            </a:r>
            <a:r>
              <a:rPr lang="nl-NL" altLang="nl-NL" dirty="0" smtClean="0"/>
              <a:t> </a:t>
            </a:r>
            <a:r>
              <a:rPr lang="nl-NL" altLang="nl-NL" dirty="0" err="1" smtClean="0"/>
              <a:t>automatically</a:t>
            </a:r>
            <a:r>
              <a:rPr lang="nl-NL" altLang="nl-NL" dirty="0" smtClean="0"/>
              <a:t> </a:t>
            </a:r>
            <a:r>
              <a:rPr lang="nl-NL" altLang="nl-NL" dirty="0" err="1" smtClean="0"/>
              <a:t>adjusted</a:t>
            </a:r>
            <a:r>
              <a:rPr lang="nl-NL" altLang="nl-NL" dirty="0" smtClean="0"/>
              <a:t> </a:t>
            </a:r>
            <a:r>
              <a:rPr lang="nl-NL" altLang="nl-NL" dirty="0" err="1" smtClean="0"/>
              <a:t>to</a:t>
            </a:r>
            <a:r>
              <a:rPr lang="nl-NL" altLang="nl-NL" dirty="0" smtClean="0"/>
              <a:t> </a:t>
            </a:r>
            <a:r>
              <a:rPr lang="nl-NL" altLang="nl-NL" dirty="0" err="1" smtClean="0"/>
              <a:t>suit</a:t>
            </a:r>
            <a:r>
              <a:rPr lang="nl-NL" altLang="nl-NL" dirty="0" smtClean="0"/>
              <a:t> </a:t>
            </a:r>
            <a:r>
              <a:rPr lang="nl-NL" altLang="nl-NL" dirty="0" err="1" smtClean="0"/>
              <a:t>the</a:t>
            </a:r>
            <a:r>
              <a:rPr lang="nl-NL" altLang="nl-NL" dirty="0" smtClean="0"/>
              <a:t> overlap </a:t>
            </a:r>
            <a:r>
              <a:rPr lang="nl-NL" altLang="nl-NL" dirty="0" err="1" smtClean="0"/>
              <a:t>and</a:t>
            </a:r>
            <a:r>
              <a:rPr lang="nl-NL" altLang="nl-NL" dirty="0" smtClean="0"/>
              <a:t> </a:t>
            </a:r>
            <a:r>
              <a:rPr lang="nl-NL" altLang="nl-NL" dirty="0" err="1" smtClean="0"/>
              <a:t>coverage</a:t>
            </a:r>
            <a:r>
              <a:rPr lang="nl-NL" altLang="nl-NL" dirty="0" smtClean="0"/>
              <a:t> </a:t>
            </a:r>
            <a:r>
              <a:rPr lang="nl-NL" altLang="nl-NL" dirty="0" err="1" smtClean="0"/>
              <a:t>using</a:t>
            </a:r>
            <a:r>
              <a:rPr lang="nl-NL" altLang="nl-NL" dirty="0" smtClean="0"/>
              <a:t> a GPS positioning system.</a:t>
            </a:r>
          </a:p>
          <a:p>
            <a:pPr eaLnBrk="1" hangingPunct="1">
              <a:buFont typeface="Arial" panose="020B0604020202020204" pitchFamily="34" charset="0"/>
              <a:buChar char="•"/>
            </a:pPr>
            <a:endParaRPr lang="nl-NL" altLang="nl-NL" dirty="0" smtClean="0"/>
          </a:p>
          <a:p>
            <a:pPr eaLnBrk="1" hangingPunct="1">
              <a:buFont typeface="Arial" panose="020B0604020202020204" pitchFamily="34" charset="0"/>
              <a:buChar char="•"/>
            </a:pPr>
            <a:r>
              <a:rPr lang="nl-NL" altLang="nl-NL" dirty="0" smtClean="0"/>
              <a:t>GEOSPREAD</a:t>
            </a:r>
            <a:r>
              <a:rPr lang="nl-NL" altLang="nl-NL" baseline="30000" dirty="0" smtClean="0"/>
              <a:t>®</a:t>
            </a:r>
            <a:r>
              <a:rPr lang="nl-NL" altLang="nl-NL" dirty="0" smtClean="0"/>
              <a:t> is </a:t>
            </a:r>
            <a:r>
              <a:rPr lang="nl-NL" altLang="nl-NL" dirty="0" err="1" smtClean="0"/>
              <a:t>using</a:t>
            </a:r>
            <a:r>
              <a:rPr lang="nl-NL" altLang="nl-NL" dirty="0" smtClean="0"/>
              <a:t> </a:t>
            </a:r>
            <a:r>
              <a:rPr lang="nl-NL" altLang="nl-NL" dirty="0" err="1" smtClean="0"/>
              <a:t>the</a:t>
            </a:r>
            <a:r>
              <a:rPr lang="nl-NL" altLang="nl-NL" dirty="0" smtClean="0"/>
              <a:t> </a:t>
            </a:r>
            <a:r>
              <a:rPr lang="nl-NL" altLang="nl-NL" dirty="0" err="1" smtClean="0"/>
              <a:t>section</a:t>
            </a:r>
            <a:r>
              <a:rPr lang="nl-NL" altLang="nl-NL" dirty="0" smtClean="0"/>
              <a:t> control </a:t>
            </a:r>
            <a:r>
              <a:rPr lang="nl-NL" altLang="nl-NL" dirty="0" err="1" smtClean="0"/>
              <a:t>function</a:t>
            </a:r>
            <a:r>
              <a:rPr lang="nl-NL" altLang="nl-NL" dirty="0" smtClean="0"/>
              <a:t> of </a:t>
            </a:r>
            <a:r>
              <a:rPr lang="nl-NL" altLang="nl-NL" dirty="0" err="1" smtClean="0"/>
              <a:t>the</a:t>
            </a:r>
            <a:r>
              <a:rPr lang="nl-NL" altLang="nl-NL" dirty="0" smtClean="0"/>
              <a:t> IsoMatch GEOCONTROL® software </a:t>
            </a:r>
            <a:r>
              <a:rPr lang="nl-NL" altLang="nl-NL" dirty="0" err="1" smtClean="0"/>
              <a:t>which</a:t>
            </a:r>
            <a:r>
              <a:rPr lang="nl-NL" altLang="nl-NL" dirty="0" smtClean="0"/>
              <a:t> is in </a:t>
            </a:r>
            <a:r>
              <a:rPr lang="nl-NL" altLang="nl-NL" dirty="0" err="1" smtClean="0"/>
              <a:t>the</a:t>
            </a:r>
            <a:r>
              <a:rPr lang="nl-NL" altLang="nl-NL" dirty="0" smtClean="0"/>
              <a:t> IsoMatch </a:t>
            </a:r>
            <a:r>
              <a:rPr lang="nl-NL" altLang="nl-NL" dirty="0" err="1" smtClean="0"/>
              <a:t>Tellus</a:t>
            </a:r>
            <a:r>
              <a:rPr lang="nl-NL" altLang="nl-NL" dirty="0" smtClean="0"/>
              <a:t> GO+ or IsoMatch </a:t>
            </a:r>
            <a:r>
              <a:rPr lang="nl-NL" altLang="nl-NL" dirty="0" err="1" smtClean="0"/>
              <a:t>Tellus</a:t>
            </a:r>
            <a:r>
              <a:rPr lang="nl-NL" altLang="nl-NL" dirty="0" smtClean="0"/>
              <a:t> PRO terminal.</a:t>
            </a:r>
          </a:p>
          <a:p>
            <a:pPr eaLnBrk="1" hangingPunct="1">
              <a:buFont typeface="Arial" panose="020B0604020202020204" pitchFamily="34" charset="0"/>
              <a:buChar char="•"/>
            </a:pPr>
            <a:endParaRPr lang="nl-NL" altLang="nl-NL" dirty="0" smtClean="0"/>
          </a:p>
          <a:p>
            <a:pPr eaLnBrk="1" hangingPunct="1">
              <a:buFont typeface="Arial" pitchFamily="34" charset="0"/>
              <a:buChar char="•"/>
              <a:defRPr/>
            </a:pPr>
            <a:r>
              <a:rPr lang="en-US" altLang="nl-NL" dirty="0"/>
              <a:t>Spreader working width is divided into a maximum of:</a:t>
            </a:r>
          </a:p>
          <a:p>
            <a:pPr eaLnBrk="1" hangingPunct="1">
              <a:buFont typeface="Arial" pitchFamily="34" charset="0"/>
              <a:buChar char="•"/>
              <a:defRPr/>
            </a:pPr>
            <a:r>
              <a:rPr lang="en-US" altLang="nl-NL" dirty="0"/>
              <a:t>CL GEOSPREAD</a:t>
            </a:r>
            <a:r>
              <a:rPr lang="en-US" altLang="nl-NL" baseline="30000" dirty="0"/>
              <a:t>®</a:t>
            </a:r>
            <a:r>
              <a:rPr lang="en-US" altLang="nl-NL" dirty="0"/>
              <a:t> - </a:t>
            </a:r>
            <a:r>
              <a:rPr lang="en-US" altLang="nl-NL" b="1" u="sng" dirty="0"/>
              <a:t>33*</a:t>
            </a:r>
            <a:r>
              <a:rPr lang="en-US" altLang="nl-NL" dirty="0"/>
              <a:t> sections of 1 </a:t>
            </a:r>
            <a:r>
              <a:rPr lang="en-US" altLang="nl-NL" dirty="0" err="1"/>
              <a:t>metre</a:t>
            </a:r>
            <a:endParaRPr lang="en-US" altLang="nl-NL" dirty="0"/>
          </a:p>
          <a:p>
            <a:pPr eaLnBrk="1" hangingPunct="1">
              <a:buFont typeface="Arial" pitchFamily="34" charset="0"/>
              <a:buChar char="•"/>
              <a:defRPr/>
            </a:pPr>
            <a:r>
              <a:rPr lang="en-US" altLang="nl-NL" dirty="0"/>
              <a:t>TL GEOSPREAD and TLX GEOSPREAD</a:t>
            </a:r>
            <a:r>
              <a:rPr lang="en-US" altLang="nl-NL" baseline="30000" dirty="0"/>
              <a:t>®</a:t>
            </a:r>
            <a:r>
              <a:rPr lang="en-US" altLang="nl-NL" dirty="0"/>
              <a:t> </a:t>
            </a:r>
            <a:r>
              <a:rPr lang="en-US" altLang="nl-NL" b="1" u="sng" dirty="0"/>
              <a:t>54*</a:t>
            </a:r>
            <a:r>
              <a:rPr lang="en-US" altLang="nl-NL" b="1" dirty="0"/>
              <a:t> </a:t>
            </a:r>
            <a:r>
              <a:rPr lang="en-US" altLang="nl-NL" dirty="0"/>
              <a:t>sections of 1 </a:t>
            </a:r>
            <a:r>
              <a:rPr lang="en-US" altLang="nl-NL" dirty="0" err="1"/>
              <a:t>metre</a:t>
            </a:r>
            <a:endParaRPr lang="en-US" altLang="nl-NL" dirty="0"/>
          </a:p>
          <a:p>
            <a:pPr eaLnBrk="1" hangingPunct="1">
              <a:buFont typeface="Arial" pitchFamily="34" charset="0"/>
              <a:buChar char="•"/>
              <a:defRPr/>
            </a:pPr>
            <a:endParaRPr lang="en-US" altLang="nl-NL" dirty="0"/>
          </a:p>
          <a:p>
            <a:pPr eaLnBrk="1" hangingPunct="1">
              <a:buFont typeface="Arial" pitchFamily="34" charset="0"/>
              <a:buChar char="•"/>
              <a:defRPr/>
            </a:pPr>
            <a:r>
              <a:rPr lang="en-US" altLang="nl-NL" dirty="0"/>
              <a:t>Not only the spreading width is adjusted, the application rate (kg/min) is also adjusted automatically to match the revised spreading width.</a:t>
            </a:r>
          </a:p>
          <a:p>
            <a:pPr eaLnBrk="1" hangingPunct="1"/>
            <a:endParaRPr lang="nl-NL" altLang="nl-NL"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IsoMatch </a:t>
            </a:r>
            <a:r>
              <a:rPr lang="nl-NL" altLang="nl-NL" dirty="0" smtClean="0"/>
              <a:t>GEOCONTROL® </a:t>
            </a:r>
            <a:r>
              <a:rPr lang="nl-NL" altLang="nl-NL" dirty="0"/>
              <a:t>in Combination </a:t>
            </a:r>
            <a:r>
              <a:rPr lang="nl-NL" altLang="nl-NL" dirty="0" err="1"/>
              <a:t>with</a:t>
            </a:r>
            <a:r>
              <a:rPr lang="nl-NL" altLang="nl-NL" dirty="0"/>
              <a:t> </a:t>
            </a:r>
            <a:r>
              <a:rPr lang="nl-NL" altLang="nl-NL" dirty="0" smtClean="0"/>
              <a:t>GEOSPREAD</a:t>
            </a:r>
            <a:r>
              <a:rPr lang="nl-NL" altLang="nl-NL" baseline="30000" dirty="0" smtClean="0"/>
              <a:t>®</a:t>
            </a:r>
            <a:endParaRPr lang="nl-NL" altLang="nl-NL" dirty="0"/>
          </a:p>
        </p:txBody>
      </p:sp>
      <p:sp>
        <p:nvSpPr>
          <p:cNvPr id="4" name="TextBox 3"/>
          <p:cNvSpPr txBox="1"/>
          <p:nvPr/>
        </p:nvSpPr>
        <p:spPr>
          <a:xfrm>
            <a:off x="19653" y="6165850"/>
            <a:ext cx="6192688" cy="276999"/>
          </a:xfrm>
          <a:prstGeom prst="rect">
            <a:avLst/>
          </a:prstGeom>
          <a:noFill/>
        </p:spPr>
        <p:txBody>
          <a:bodyPr wrap="square" rtlCol="0">
            <a:spAutoFit/>
          </a:bodyPr>
          <a:lstStyle/>
          <a:p>
            <a:r>
              <a:rPr lang="en-GB" sz="1200" i="1" dirty="0" smtClean="0"/>
              <a:t>* - max number of sections </a:t>
            </a:r>
            <a:r>
              <a:rPr lang="en-GB" sz="1200" i="1" dirty="0" err="1" smtClean="0"/>
              <a:t>alsways</a:t>
            </a:r>
            <a:r>
              <a:rPr lang="en-GB" sz="1200" i="1" dirty="0" smtClean="0"/>
              <a:t> depends on the terminal task controller </a:t>
            </a:r>
            <a:endParaRPr lang="en-GB" i="1" dirty="0"/>
          </a:p>
        </p:txBody>
      </p:sp>
    </p:spTree>
  </p:cSld>
  <p:clrMapOvr>
    <a:masterClrMapping/>
  </p:clrMapOvr>
  <p:transition spd="slow"/>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7" name="Afbeelding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07950" y="1773238"/>
            <a:ext cx="8896350" cy="428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6434"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buFontTx/>
              <a:buNone/>
            </a:pPr>
            <a:r>
              <a:rPr lang="nl-NL" altLang="nl-NL" sz="1600" dirty="0" err="1" smtClean="0"/>
              <a:t>Example</a:t>
            </a:r>
            <a:r>
              <a:rPr lang="nl-NL" altLang="nl-NL" sz="1600" dirty="0" smtClean="0"/>
              <a:t>: Full </a:t>
            </a:r>
            <a:r>
              <a:rPr lang="nl-NL" altLang="nl-NL" sz="1600" dirty="0" err="1" smtClean="0"/>
              <a:t>spreading</a:t>
            </a:r>
            <a:r>
              <a:rPr lang="nl-NL" altLang="nl-NL" sz="1600" dirty="0" smtClean="0"/>
              <a:t> </a:t>
            </a:r>
            <a:r>
              <a:rPr lang="nl-NL" altLang="nl-NL" sz="1600" dirty="0" err="1" smtClean="0"/>
              <a:t>width</a:t>
            </a:r>
            <a:r>
              <a:rPr lang="nl-NL" altLang="nl-NL" sz="1600" dirty="0" smtClean="0"/>
              <a:t> 24m </a:t>
            </a:r>
            <a:r>
              <a:rPr lang="nl-NL" altLang="nl-NL" sz="1600" dirty="0" err="1" smtClean="0"/>
              <a:t>with</a:t>
            </a:r>
            <a:r>
              <a:rPr lang="nl-NL" altLang="nl-NL" sz="1600" dirty="0" smtClean="0"/>
              <a:t> 24 </a:t>
            </a:r>
            <a:r>
              <a:rPr lang="nl-NL" altLang="nl-NL" sz="1600" dirty="0" err="1" smtClean="0"/>
              <a:t>sections</a:t>
            </a:r>
            <a:r>
              <a:rPr lang="nl-NL" altLang="nl-NL" sz="1600" dirty="0" smtClean="0"/>
              <a:t>*</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GPS </a:t>
            </a:r>
            <a:r>
              <a:rPr lang="nl-NL" altLang="nl-NL" dirty="0" err="1"/>
              <a:t>Controlled</a:t>
            </a:r>
            <a:r>
              <a:rPr lang="nl-NL" altLang="nl-NL" dirty="0"/>
              <a:t> Intelligent Machine Solutions</a:t>
            </a:r>
            <a:endParaRPr lang="nl-NL" dirty="0"/>
          </a:p>
        </p:txBody>
      </p:sp>
      <p:sp>
        <p:nvSpPr>
          <p:cNvPr id="146436" name="TextBox 3"/>
          <p:cNvSpPr txBox="1">
            <a:spLocks noChangeArrowheads="1"/>
          </p:cNvSpPr>
          <p:nvPr/>
        </p:nvSpPr>
        <p:spPr bwMode="auto">
          <a:xfrm>
            <a:off x="2339752" y="6092825"/>
            <a:ext cx="679472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200" dirty="0">
                <a:solidFill>
                  <a:srgbClr val="000000"/>
                </a:solidFill>
              </a:rPr>
              <a:t>*Using IsoMatch </a:t>
            </a:r>
            <a:r>
              <a:rPr lang="nl-NL" altLang="nl-NL" sz="1200" dirty="0" smtClean="0">
                <a:solidFill>
                  <a:srgbClr val="000000"/>
                </a:solidFill>
              </a:rPr>
              <a:t>GEOCONTROL® </a:t>
            </a:r>
            <a:r>
              <a:rPr lang="nl-NL" altLang="nl-NL" sz="1200" dirty="0">
                <a:solidFill>
                  <a:srgbClr val="000000"/>
                </a:solidFill>
              </a:rPr>
              <a:t>in </a:t>
            </a:r>
            <a:r>
              <a:rPr lang="nl-NL" altLang="nl-NL" sz="1200" dirty="0" err="1">
                <a:solidFill>
                  <a:srgbClr val="000000"/>
                </a:solidFill>
              </a:rPr>
              <a:t>combination</a:t>
            </a:r>
            <a:r>
              <a:rPr lang="nl-NL" altLang="nl-NL" sz="1200" dirty="0">
                <a:solidFill>
                  <a:srgbClr val="000000"/>
                </a:solidFill>
              </a:rPr>
              <a:t> </a:t>
            </a:r>
            <a:r>
              <a:rPr lang="nl-NL" altLang="nl-NL" sz="1200" dirty="0" err="1">
                <a:solidFill>
                  <a:srgbClr val="000000"/>
                </a:solidFill>
              </a:rPr>
              <a:t>with</a:t>
            </a:r>
            <a:r>
              <a:rPr lang="nl-NL" altLang="nl-NL" sz="1200" dirty="0">
                <a:solidFill>
                  <a:srgbClr val="000000"/>
                </a:solidFill>
              </a:rPr>
              <a:t> </a:t>
            </a:r>
            <a:r>
              <a:rPr lang="nl-NL" altLang="nl-NL" sz="1200" dirty="0" smtClean="0">
                <a:solidFill>
                  <a:srgbClr val="000000"/>
                </a:solidFill>
              </a:rPr>
              <a:t>RO-EDW </a:t>
            </a:r>
            <a:r>
              <a:rPr lang="nl-NL" altLang="nl-NL" sz="1200" dirty="0" err="1" smtClean="0">
                <a:solidFill>
                  <a:srgbClr val="000000"/>
                </a:solidFill>
              </a:rPr>
              <a:t>and</a:t>
            </a:r>
            <a:r>
              <a:rPr lang="nl-NL" altLang="nl-NL" sz="1200" dirty="0" smtClean="0">
                <a:solidFill>
                  <a:srgbClr val="000000"/>
                </a:solidFill>
              </a:rPr>
              <a:t> RO-XXL GEOSPREAD</a:t>
            </a:r>
            <a:r>
              <a:rPr lang="nl-NL" altLang="nl-NL" sz="1200" baseline="30000" dirty="0" smtClean="0"/>
              <a:t>®</a:t>
            </a:r>
            <a:endParaRPr lang="nl-NL" altLang="nl-NL" sz="1200" dirty="0">
              <a:solidFill>
                <a:srgbClr val="000000"/>
              </a:solidFill>
            </a:endParaRPr>
          </a:p>
        </p:txBody>
      </p:sp>
    </p:spTree>
  </p:cSld>
  <p:clrMapOvr>
    <a:masterClrMapping/>
  </p:clrMapOvr>
  <p:transition spd="slow"/>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5"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36525" y="1844675"/>
            <a:ext cx="8870950" cy="426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8482"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buFontTx/>
              <a:buNone/>
            </a:pPr>
            <a:r>
              <a:rPr lang="nl-NL" altLang="nl-NL" sz="1600" dirty="0" err="1" smtClean="0"/>
              <a:t>Decreasing</a:t>
            </a:r>
            <a:r>
              <a:rPr lang="nl-NL" altLang="nl-NL" sz="1600" dirty="0" smtClean="0"/>
              <a:t> </a:t>
            </a:r>
            <a:r>
              <a:rPr lang="nl-NL" altLang="nl-NL" sz="1600" dirty="0" err="1" smtClean="0"/>
              <a:t>the</a:t>
            </a:r>
            <a:r>
              <a:rPr lang="nl-NL" altLang="nl-NL" sz="1600" dirty="0" smtClean="0"/>
              <a:t> </a:t>
            </a:r>
            <a:r>
              <a:rPr lang="nl-NL" altLang="nl-NL" sz="1600" dirty="0" err="1" smtClean="0"/>
              <a:t>spreading</a:t>
            </a:r>
            <a:r>
              <a:rPr lang="nl-NL" altLang="nl-NL" sz="1600" dirty="0" smtClean="0"/>
              <a:t> </a:t>
            </a:r>
            <a:r>
              <a:rPr lang="nl-NL" altLang="nl-NL" sz="1600" dirty="0" err="1" smtClean="0"/>
              <a:t>width</a:t>
            </a:r>
            <a:r>
              <a:rPr lang="nl-NL" altLang="nl-NL" sz="1600" dirty="0" smtClean="0"/>
              <a:t> on </a:t>
            </a:r>
            <a:r>
              <a:rPr lang="nl-NL" altLang="nl-NL" sz="1600" dirty="0" err="1" smtClean="0"/>
              <a:t>the</a:t>
            </a:r>
            <a:r>
              <a:rPr lang="nl-NL" altLang="nl-NL" sz="1600" dirty="0" smtClean="0"/>
              <a:t> </a:t>
            </a:r>
            <a:r>
              <a:rPr lang="nl-NL" altLang="nl-NL" sz="1600" dirty="0" err="1" smtClean="0"/>
              <a:t>left</a:t>
            </a:r>
            <a:r>
              <a:rPr lang="nl-NL" altLang="nl-NL" sz="1600" dirty="0" smtClean="0"/>
              <a:t> hand side </a:t>
            </a:r>
            <a:r>
              <a:rPr lang="nl-NL" altLang="nl-NL" sz="1600" dirty="0" err="1" smtClean="0"/>
              <a:t>by</a:t>
            </a:r>
            <a:r>
              <a:rPr lang="nl-NL" altLang="nl-NL" sz="1600" dirty="0" smtClean="0"/>
              <a:t> 3 m*</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GPS </a:t>
            </a:r>
            <a:r>
              <a:rPr lang="nl-NL" altLang="nl-NL" dirty="0" err="1"/>
              <a:t>Controlled</a:t>
            </a:r>
            <a:r>
              <a:rPr lang="nl-NL" altLang="nl-NL" dirty="0"/>
              <a:t> Intelligent Machine Solutions</a:t>
            </a:r>
            <a:endParaRPr lang="nl-NL" dirty="0"/>
          </a:p>
        </p:txBody>
      </p:sp>
      <p:sp>
        <p:nvSpPr>
          <p:cNvPr id="148484" name="TextBox 5"/>
          <p:cNvSpPr txBox="1">
            <a:spLocks noChangeArrowheads="1"/>
          </p:cNvSpPr>
          <p:nvPr/>
        </p:nvSpPr>
        <p:spPr bwMode="auto">
          <a:xfrm>
            <a:off x="2339752" y="6105525"/>
            <a:ext cx="679472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200" dirty="0">
                <a:solidFill>
                  <a:srgbClr val="000000"/>
                </a:solidFill>
              </a:rPr>
              <a:t>*Using IsoMatch </a:t>
            </a:r>
            <a:r>
              <a:rPr lang="nl-NL" altLang="nl-NL" sz="1200" dirty="0" smtClean="0">
                <a:solidFill>
                  <a:srgbClr val="000000"/>
                </a:solidFill>
              </a:rPr>
              <a:t>GEOCONTROL® </a:t>
            </a:r>
            <a:r>
              <a:rPr lang="nl-NL" altLang="nl-NL" sz="1200" dirty="0">
                <a:solidFill>
                  <a:srgbClr val="000000"/>
                </a:solidFill>
              </a:rPr>
              <a:t>in </a:t>
            </a:r>
            <a:r>
              <a:rPr lang="nl-NL" altLang="nl-NL" sz="1200" dirty="0" err="1">
                <a:solidFill>
                  <a:srgbClr val="000000"/>
                </a:solidFill>
              </a:rPr>
              <a:t>combination</a:t>
            </a:r>
            <a:r>
              <a:rPr lang="nl-NL" altLang="nl-NL" sz="1200" dirty="0">
                <a:solidFill>
                  <a:srgbClr val="000000"/>
                </a:solidFill>
              </a:rPr>
              <a:t> </a:t>
            </a:r>
            <a:r>
              <a:rPr lang="nl-NL" altLang="nl-NL" sz="1200" dirty="0" err="1">
                <a:solidFill>
                  <a:srgbClr val="000000"/>
                </a:solidFill>
              </a:rPr>
              <a:t>with</a:t>
            </a:r>
            <a:r>
              <a:rPr lang="nl-NL" altLang="nl-NL" sz="1200" dirty="0">
                <a:solidFill>
                  <a:srgbClr val="000000"/>
                </a:solidFill>
              </a:rPr>
              <a:t> </a:t>
            </a:r>
            <a:r>
              <a:rPr lang="nl-NL" altLang="nl-NL" sz="1200" dirty="0" smtClean="0">
                <a:solidFill>
                  <a:srgbClr val="000000"/>
                </a:solidFill>
              </a:rPr>
              <a:t>RO-EDW </a:t>
            </a:r>
            <a:r>
              <a:rPr lang="nl-NL" altLang="nl-NL" sz="1200" dirty="0" err="1" smtClean="0">
                <a:solidFill>
                  <a:srgbClr val="000000"/>
                </a:solidFill>
              </a:rPr>
              <a:t>and</a:t>
            </a:r>
            <a:r>
              <a:rPr lang="nl-NL" altLang="nl-NL" sz="1200" dirty="0" smtClean="0">
                <a:solidFill>
                  <a:srgbClr val="000000"/>
                </a:solidFill>
              </a:rPr>
              <a:t> RO-XXL GEOSPREAD</a:t>
            </a:r>
            <a:r>
              <a:rPr lang="nl-NL" altLang="nl-NL" sz="1200" baseline="30000" dirty="0" smtClean="0"/>
              <a:t>®</a:t>
            </a:r>
            <a:endParaRPr lang="nl-NL" altLang="nl-NL" sz="1200" dirty="0">
              <a:solidFill>
                <a:srgbClr val="000000"/>
              </a:solidFill>
            </a:endParaRPr>
          </a:p>
        </p:txBody>
      </p:sp>
    </p:spTree>
  </p:cSld>
  <p:clrMapOvr>
    <a:masterClrMapping/>
  </p:clrMapOvr>
  <p:transition spd="slow"/>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61" name="Afbeelding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7163" y="1773238"/>
            <a:ext cx="8896350" cy="428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7458"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buFontTx/>
              <a:buNone/>
            </a:pPr>
            <a:r>
              <a:rPr lang="nl-NL" altLang="nl-NL" sz="1600" dirty="0" err="1" smtClean="0"/>
              <a:t>Decreasing</a:t>
            </a:r>
            <a:r>
              <a:rPr lang="nl-NL" altLang="nl-NL" sz="1600" dirty="0" smtClean="0"/>
              <a:t> </a:t>
            </a:r>
            <a:r>
              <a:rPr lang="nl-NL" altLang="nl-NL" sz="1600" dirty="0" err="1" smtClean="0"/>
              <a:t>the</a:t>
            </a:r>
            <a:r>
              <a:rPr lang="nl-NL" altLang="nl-NL" sz="1600" dirty="0" smtClean="0"/>
              <a:t> </a:t>
            </a:r>
            <a:r>
              <a:rPr lang="nl-NL" altLang="nl-NL" sz="1600" dirty="0" err="1" smtClean="0"/>
              <a:t>spreading</a:t>
            </a:r>
            <a:r>
              <a:rPr lang="nl-NL" altLang="nl-NL" sz="1600" dirty="0" smtClean="0"/>
              <a:t> </a:t>
            </a:r>
            <a:r>
              <a:rPr lang="nl-NL" altLang="nl-NL" sz="1600" dirty="0" err="1" smtClean="0"/>
              <a:t>width</a:t>
            </a:r>
            <a:r>
              <a:rPr lang="nl-NL" altLang="nl-NL" sz="1600" dirty="0" smtClean="0"/>
              <a:t> on </a:t>
            </a:r>
            <a:r>
              <a:rPr lang="nl-NL" altLang="nl-NL" sz="1600" dirty="0" err="1" smtClean="0"/>
              <a:t>the</a:t>
            </a:r>
            <a:r>
              <a:rPr lang="nl-NL" altLang="nl-NL" sz="1600" dirty="0" smtClean="0"/>
              <a:t> </a:t>
            </a:r>
            <a:r>
              <a:rPr lang="nl-NL" altLang="nl-NL" sz="1600" dirty="0" err="1" smtClean="0"/>
              <a:t>left</a:t>
            </a:r>
            <a:r>
              <a:rPr lang="nl-NL" altLang="nl-NL" sz="1600" dirty="0" smtClean="0"/>
              <a:t> hand side </a:t>
            </a:r>
            <a:r>
              <a:rPr lang="nl-NL" altLang="nl-NL" sz="1600" dirty="0" err="1" smtClean="0"/>
              <a:t>by</a:t>
            </a:r>
            <a:r>
              <a:rPr lang="nl-NL" altLang="nl-NL" sz="1600" dirty="0" smtClean="0"/>
              <a:t> </a:t>
            </a:r>
            <a:r>
              <a:rPr lang="nl-NL" altLang="nl-NL" sz="1600" dirty="0" smtClean="0"/>
              <a:t>5 </a:t>
            </a:r>
            <a:r>
              <a:rPr lang="nl-NL" altLang="nl-NL" sz="1600" dirty="0" smtClean="0"/>
              <a:t>m*</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GPS </a:t>
            </a:r>
            <a:r>
              <a:rPr lang="nl-NL" altLang="nl-NL" dirty="0" err="1"/>
              <a:t>Controlled</a:t>
            </a:r>
            <a:r>
              <a:rPr lang="nl-NL" altLang="nl-NL" dirty="0"/>
              <a:t> Intelligent Machine Solutions</a:t>
            </a:r>
            <a:endParaRPr lang="nl-NL" dirty="0"/>
          </a:p>
        </p:txBody>
      </p:sp>
      <p:sp>
        <p:nvSpPr>
          <p:cNvPr id="147460" name="TextBox 5"/>
          <p:cNvSpPr txBox="1">
            <a:spLocks noChangeArrowheads="1"/>
          </p:cNvSpPr>
          <p:nvPr/>
        </p:nvSpPr>
        <p:spPr bwMode="auto">
          <a:xfrm>
            <a:off x="1979712" y="6092825"/>
            <a:ext cx="71547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200" dirty="0">
                <a:solidFill>
                  <a:srgbClr val="000000"/>
                </a:solidFill>
              </a:rPr>
              <a:t>*Using IsoMatch </a:t>
            </a:r>
            <a:r>
              <a:rPr lang="nl-NL" altLang="nl-NL" sz="1200" dirty="0" smtClean="0">
                <a:solidFill>
                  <a:srgbClr val="000000"/>
                </a:solidFill>
              </a:rPr>
              <a:t>GEOCONTROL® </a:t>
            </a:r>
            <a:r>
              <a:rPr lang="nl-NL" altLang="nl-NL" sz="1200" dirty="0">
                <a:solidFill>
                  <a:srgbClr val="000000"/>
                </a:solidFill>
              </a:rPr>
              <a:t>in </a:t>
            </a:r>
            <a:r>
              <a:rPr lang="nl-NL" altLang="nl-NL" sz="1200" dirty="0" err="1">
                <a:solidFill>
                  <a:srgbClr val="000000"/>
                </a:solidFill>
              </a:rPr>
              <a:t>combination</a:t>
            </a:r>
            <a:r>
              <a:rPr lang="nl-NL" altLang="nl-NL" sz="1200" dirty="0">
                <a:solidFill>
                  <a:srgbClr val="000000"/>
                </a:solidFill>
              </a:rPr>
              <a:t> </a:t>
            </a:r>
            <a:r>
              <a:rPr lang="nl-NL" altLang="nl-NL" sz="1200" dirty="0" err="1">
                <a:solidFill>
                  <a:srgbClr val="000000"/>
                </a:solidFill>
              </a:rPr>
              <a:t>with</a:t>
            </a:r>
            <a:r>
              <a:rPr lang="nl-NL" altLang="nl-NL" sz="1200" dirty="0">
                <a:solidFill>
                  <a:srgbClr val="000000"/>
                </a:solidFill>
              </a:rPr>
              <a:t> RO-EDW </a:t>
            </a:r>
            <a:r>
              <a:rPr lang="nl-NL" altLang="nl-NL" sz="1200" dirty="0" err="1" smtClean="0">
                <a:solidFill>
                  <a:srgbClr val="000000"/>
                </a:solidFill>
              </a:rPr>
              <a:t>and</a:t>
            </a:r>
            <a:r>
              <a:rPr lang="nl-NL" altLang="nl-NL" sz="1200" dirty="0" smtClean="0">
                <a:solidFill>
                  <a:srgbClr val="000000"/>
                </a:solidFill>
              </a:rPr>
              <a:t> RO-XXL GEOSPREAD</a:t>
            </a:r>
            <a:r>
              <a:rPr lang="nl-NL" altLang="nl-NL" sz="1200" baseline="30000" dirty="0" smtClean="0"/>
              <a:t> </a:t>
            </a:r>
            <a:r>
              <a:rPr lang="nl-NL" altLang="nl-NL" sz="1200" baseline="30000" dirty="0"/>
              <a:t>®</a:t>
            </a:r>
            <a:endParaRPr lang="nl-NL" altLang="nl-NL" sz="1200" dirty="0">
              <a:solidFill>
                <a:srgbClr val="000000"/>
              </a:solidFill>
            </a:endParaRPr>
          </a:p>
        </p:txBody>
      </p:sp>
    </p:spTree>
  </p:cSld>
  <p:clrMapOvr>
    <a:masterClrMapping/>
  </p:clrMapOvr>
  <p:transition spd="slow"/>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8" name="Afbeelding 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22250" y="1773238"/>
            <a:ext cx="8896350" cy="428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506"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buFontTx/>
              <a:buNone/>
            </a:pPr>
            <a:r>
              <a:rPr lang="nl-NL" altLang="nl-NL" sz="1600" dirty="0" err="1" smtClean="0"/>
              <a:t>Decreasing</a:t>
            </a:r>
            <a:r>
              <a:rPr lang="nl-NL" altLang="nl-NL" sz="1600" dirty="0" smtClean="0"/>
              <a:t> </a:t>
            </a:r>
            <a:r>
              <a:rPr lang="nl-NL" altLang="nl-NL" sz="1600" dirty="0" err="1" smtClean="0"/>
              <a:t>the</a:t>
            </a:r>
            <a:r>
              <a:rPr lang="nl-NL" altLang="nl-NL" sz="1600" dirty="0" smtClean="0"/>
              <a:t> </a:t>
            </a:r>
            <a:r>
              <a:rPr lang="nl-NL" altLang="nl-NL" sz="1600" dirty="0" err="1" smtClean="0"/>
              <a:t>spreading</a:t>
            </a:r>
            <a:r>
              <a:rPr lang="nl-NL" altLang="nl-NL" sz="1600" dirty="0" smtClean="0"/>
              <a:t> </a:t>
            </a:r>
            <a:r>
              <a:rPr lang="nl-NL" altLang="nl-NL" sz="1600" dirty="0" err="1" smtClean="0"/>
              <a:t>width</a:t>
            </a:r>
            <a:r>
              <a:rPr lang="nl-NL" altLang="nl-NL" sz="1600" dirty="0" smtClean="0"/>
              <a:t> on </a:t>
            </a:r>
            <a:r>
              <a:rPr lang="nl-NL" altLang="nl-NL" sz="1600" dirty="0" err="1" smtClean="0"/>
              <a:t>both</a:t>
            </a:r>
            <a:r>
              <a:rPr lang="nl-NL" altLang="nl-NL" sz="1600" dirty="0" smtClean="0"/>
              <a:t> sides </a:t>
            </a:r>
            <a:r>
              <a:rPr lang="nl-NL" altLang="nl-NL" sz="1600" dirty="0" err="1" smtClean="0"/>
              <a:t>by</a:t>
            </a:r>
            <a:r>
              <a:rPr lang="nl-NL" altLang="nl-NL" sz="1600" dirty="0" smtClean="0"/>
              <a:t> 4 m*</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GPS </a:t>
            </a:r>
            <a:r>
              <a:rPr lang="nl-NL" altLang="nl-NL" dirty="0" err="1"/>
              <a:t>Controlled</a:t>
            </a:r>
            <a:r>
              <a:rPr lang="nl-NL" altLang="nl-NL" dirty="0"/>
              <a:t> Intelligent Machine Solutions</a:t>
            </a:r>
            <a:endParaRPr lang="nl-NL" dirty="0"/>
          </a:p>
        </p:txBody>
      </p:sp>
      <p:sp>
        <p:nvSpPr>
          <p:cNvPr id="149509" name="TextBox 5"/>
          <p:cNvSpPr txBox="1">
            <a:spLocks noChangeArrowheads="1"/>
          </p:cNvSpPr>
          <p:nvPr/>
        </p:nvSpPr>
        <p:spPr bwMode="auto">
          <a:xfrm>
            <a:off x="2267744" y="6105525"/>
            <a:ext cx="686673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200" dirty="0">
                <a:solidFill>
                  <a:srgbClr val="000000"/>
                </a:solidFill>
              </a:rPr>
              <a:t>*Using IsoMatch </a:t>
            </a:r>
            <a:r>
              <a:rPr lang="nl-NL" altLang="nl-NL" sz="1200" dirty="0" smtClean="0">
                <a:solidFill>
                  <a:srgbClr val="000000"/>
                </a:solidFill>
              </a:rPr>
              <a:t>GEOCONTROL® </a:t>
            </a:r>
            <a:r>
              <a:rPr lang="nl-NL" altLang="nl-NL" sz="1200" dirty="0">
                <a:solidFill>
                  <a:srgbClr val="000000"/>
                </a:solidFill>
              </a:rPr>
              <a:t>in </a:t>
            </a:r>
            <a:r>
              <a:rPr lang="nl-NL" altLang="nl-NL" sz="1200" dirty="0" err="1">
                <a:solidFill>
                  <a:srgbClr val="000000"/>
                </a:solidFill>
              </a:rPr>
              <a:t>combination</a:t>
            </a:r>
            <a:r>
              <a:rPr lang="nl-NL" altLang="nl-NL" sz="1200" dirty="0">
                <a:solidFill>
                  <a:srgbClr val="000000"/>
                </a:solidFill>
              </a:rPr>
              <a:t> </a:t>
            </a:r>
            <a:r>
              <a:rPr lang="nl-NL" altLang="nl-NL" sz="1200" dirty="0" err="1">
                <a:solidFill>
                  <a:srgbClr val="000000"/>
                </a:solidFill>
              </a:rPr>
              <a:t>with</a:t>
            </a:r>
            <a:r>
              <a:rPr lang="nl-NL" altLang="nl-NL" sz="1200" dirty="0">
                <a:solidFill>
                  <a:srgbClr val="000000"/>
                </a:solidFill>
              </a:rPr>
              <a:t> </a:t>
            </a:r>
            <a:r>
              <a:rPr lang="nl-NL" altLang="nl-NL" sz="1200" dirty="0" smtClean="0">
                <a:solidFill>
                  <a:srgbClr val="000000"/>
                </a:solidFill>
              </a:rPr>
              <a:t>RO-EDW </a:t>
            </a:r>
            <a:r>
              <a:rPr lang="nl-NL" altLang="nl-NL" sz="1200" dirty="0" err="1" smtClean="0">
                <a:solidFill>
                  <a:srgbClr val="000000"/>
                </a:solidFill>
              </a:rPr>
              <a:t>and</a:t>
            </a:r>
            <a:r>
              <a:rPr lang="nl-NL" altLang="nl-NL" sz="1200" dirty="0" smtClean="0">
                <a:solidFill>
                  <a:srgbClr val="000000"/>
                </a:solidFill>
              </a:rPr>
              <a:t> RO-XXL GEOSPREAD</a:t>
            </a:r>
            <a:r>
              <a:rPr lang="nl-NL" altLang="nl-NL" sz="1200" baseline="30000" dirty="0" smtClean="0"/>
              <a:t>®</a:t>
            </a:r>
            <a:endParaRPr lang="nl-NL" altLang="nl-NL" sz="1200" dirty="0">
              <a:solidFill>
                <a:srgbClr val="000000"/>
              </a:solidFill>
            </a:endParaRPr>
          </a:p>
        </p:txBody>
      </p:sp>
    </p:spTree>
  </p:cSld>
  <p:clrMapOvr>
    <a:masterClrMapping/>
  </p:clrMapOvr>
  <p:transition spd="slow"/>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2"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206375" y="1773238"/>
            <a:ext cx="8789988" cy="422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0530"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buFontTx/>
              <a:buNone/>
            </a:pPr>
            <a:r>
              <a:rPr lang="en-US" altLang="nl-NL" sz="1600" dirty="0" smtClean="0"/>
              <a:t>Switching off the sections outwards</a:t>
            </a:r>
            <a:r>
              <a:rPr lang="nl-NL" altLang="nl-NL" sz="1600" dirty="0" smtClean="0"/>
              <a:t>*</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GPS </a:t>
            </a:r>
            <a:r>
              <a:rPr lang="nl-NL" altLang="nl-NL" dirty="0" err="1"/>
              <a:t>Controlled</a:t>
            </a:r>
            <a:r>
              <a:rPr lang="nl-NL" altLang="nl-NL" dirty="0"/>
              <a:t> Intelligent Machine Solutions</a:t>
            </a:r>
            <a:endParaRPr lang="nl-NL" dirty="0"/>
          </a:p>
        </p:txBody>
      </p:sp>
      <p:sp>
        <p:nvSpPr>
          <p:cNvPr id="150533" name="TextBox 5"/>
          <p:cNvSpPr txBox="1">
            <a:spLocks noChangeArrowheads="1"/>
          </p:cNvSpPr>
          <p:nvPr/>
        </p:nvSpPr>
        <p:spPr bwMode="auto">
          <a:xfrm>
            <a:off x="2411760" y="6105525"/>
            <a:ext cx="672271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200" dirty="0">
                <a:solidFill>
                  <a:srgbClr val="000000"/>
                </a:solidFill>
              </a:rPr>
              <a:t>*Using IsoMatch </a:t>
            </a:r>
            <a:r>
              <a:rPr lang="nl-NL" altLang="nl-NL" sz="1200" dirty="0" smtClean="0">
                <a:solidFill>
                  <a:srgbClr val="000000"/>
                </a:solidFill>
              </a:rPr>
              <a:t>GEOCONTROL® </a:t>
            </a:r>
            <a:r>
              <a:rPr lang="nl-NL" altLang="nl-NL" sz="1200" dirty="0">
                <a:solidFill>
                  <a:srgbClr val="000000"/>
                </a:solidFill>
              </a:rPr>
              <a:t>in </a:t>
            </a:r>
            <a:r>
              <a:rPr lang="nl-NL" altLang="nl-NL" sz="1200" dirty="0" err="1">
                <a:solidFill>
                  <a:srgbClr val="000000"/>
                </a:solidFill>
              </a:rPr>
              <a:t>combination</a:t>
            </a:r>
            <a:r>
              <a:rPr lang="nl-NL" altLang="nl-NL" sz="1200" dirty="0">
                <a:solidFill>
                  <a:srgbClr val="000000"/>
                </a:solidFill>
              </a:rPr>
              <a:t> </a:t>
            </a:r>
            <a:r>
              <a:rPr lang="nl-NL" altLang="nl-NL" sz="1200" dirty="0" err="1">
                <a:solidFill>
                  <a:srgbClr val="000000"/>
                </a:solidFill>
              </a:rPr>
              <a:t>with</a:t>
            </a:r>
            <a:r>
              <a:rPr lang="nl-NL" altLang="nl-NL" sz="1200" dirty="0">
                <a:solidFill>
                  <a:srgbClr val="000000"/>
                </a:solidFill>
              </a:rPr>
              <a:t> </a:t>
            </a:r>
            <a:r>
              <a:rPr lang="nl-NL" altLang="nl-NL" sz="1200" dirty="0" smtClean="0">
                <a:solidFill>
                  <a:srgbClr val="000000"/>
                </a:solidFill>
              </a:rPr>
              <a:t>RO-EDW </a:t>
            </a:r>
            <a:r>
              <a:rPr lang="nl-NL" altLang="nl-NL" sz="1200" dirty="0" err="1" smtClean="0">
                <a:solidFill>
                  <a:srgbClr val="000000"/>
                </a:solidFill>
              </a:rPr>
              <a:t>and</a:t>
            </a:r>
            <a:r>
              <a:rPr lang="nl-NL" altLang="nl-NL" sz="1200" dirty="0" smtClean="0">
                <a:solidFill>
                  <a:srgbClr val="000000"/>
                </a:solidFill>
              </a:rPr>
              <a:t> RO-XXL GEOSPREAD</a:t>
            </a:r>
            <a:r>
              <a:rPr lang="nl-NL" altLang="nl-NL" sz="1200" baseline="30000" dirty="0" smtClean="0"/>
              <a:t>®</a:t>
            </a:r>
            <a:endParaRPr lang="nl-NL" altLang="nl-NL" sz="1200" dirty="0">
              <a:solidFill>
                <a:srgbClr val="000000"/>
              </a:solidFill>
            </a:endParaRPr>
          </a:p>
        </p:txBody>
      </p:sp>
    </p:spTree>
  </p:cSld>
  <p:clrMapOvr>
    <a:masterClrMapping/>
  </p:clrMapOvr>
  <p:transition spd="slow"/>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6" name="Picture 7" descr="J:\Afdelingen\Sales &amp; Marketing\Marketing Material\Pictures\2016\Spreaders\Vicon\GEOspread 1-6_1_Vi.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50825" y="1844675"/>
            <a:ext cx="8789988" cy="422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1554"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buFontTx/>
              <a:buNone/>
            </a:pPr>
            <a:r>
              <a:rPr lang="en-US" altLang="nl-NL" sz="1600" dirty="0" smtClean="0"/>
              <a:t>Switching the sections over the middle from one side</a:t>
            </a:r>
            <a:r>
              <a:rPr lang="nl-NL" altLang="nl-NL" sz="1600" dirty="0" smtClean="0"/>
              <a:t>*</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GPS </a:t>
            </a:r>
            <a:r>
              <a:rPr lang="nl-NL" altLang="nl-NL" dirty="0" err="1"/>
              <a:t>Controlled</a:t>
            </a:r>
            <a:r>
              <a:rPr lang="nl-NL" altLang="nl-NL" dirty="0"/>
              <a:t> Intelligent Machine Solutions</a:t>
            </a:r>
            <a:endParaRPr lang="nl-NL" dirty="0"/>
          </a:p>
        </p:txBody>
      </p:sp>
      <p:sp>
        <p:nvSpPr>
          <p:cNvPr id="151557" name="TextBox 5"/>
          <p:cNvSpPr txBox="1">
            <a:spLocks noChangeArrowheads="1"/>
          </p:cNvSpPr>
          <p:nvPr/>
        </p:nvSpPr>
        <p:spPr bwMode="auto">
          <a:xfrm>
            <a:off x="1979712" y="6105525"/>
            <a:ext cx="71547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nl-NL" altLang="nl-NL" sz="1200" dirty="0">
                <a:solidFill>
                  <a:srgbClr val="000000"/>
                </a:solidFill>
              </a:rPr>
              <a:t>*Using IsoMatch </a:t>
            </a:r>
            <a:r>
              <a:rPr lang="nl-NL" altLang="nl-NL" sz="1200" dirty="0" smtClean="0">
                <a:solidFill>
                  <a:srgbClr val="000000"/>
                </a:solidFill>
              </a:rPr>
              <a:t>GEOCONTROL® </a:t>
            </a:r>
            <a:r>
              <a:rPr lang="nl-NL" altLang="nl-NL" sz="1200" dirty="0">
                <a:solidFill>
                  <a:srgbClr val="000000"/>
                </a:solidFill>
              </a:rPr>
              <a:t>in </a:t>
            </a:r>
            <a:r>
              <a:rPr lang="nl-NL" altLang="nl-NL" sz="1200" dirty="0" err="1">
                <a:solidFill>
                  <a:srgbClr val="000000"/>
                </a:solidFill>
              </a:rPr>
              <a:t>combination</a:t>
            </a:r>
            <a:r>
              <a:rPr lang="nl-NL" altLang="nl-NL" sz="1200" dirty="0">
                <a:solidFill>
                  <a:srgbClr val="000000"/>
                </a:solidFill>
              </a:rPr>
              <a:t> </a:t>
            </a:r>
            <a:r>
              <a:rPr lang="nl-NL" altLang="nl-NL" sz="1200" dirty="0" err="1">
                <a:solidFill>
                  <a:srgbClr val="000000"/>
                </a:solidFill>
              </a:rPr>
              <a:t>with</a:t>
            </a:r>
            <a:r>
              <a:rPr lang="nl-NL" altLang="nl-NL" sz="1200" dirty="0">
                <a:solidFill>
                  <a:srgbClr val="000000"/>
                </a:solidFill>
              </a:rPr>
              <a:t> </a:t>
            </a:r>
            <a:r>
              <a:rPr lang="nl-NL" altLang="nl-NL" sz="1200" dirty="0" smtClean="0">
                <a:solidFill>
                  <a:srgbClr val="000000"/>
                </a:solidFill>
              </a:rPr>
              <a:t>RO-EDW </a:t>
            </a:r>
            <a:r>
              <a:rPr lang="nl-NL" altLang="nl-NL" sz="1200" dirty="0" err="1" smtClean="0">
                <a:solidFill>
                  <a:srgbClr val="000000"/>
                </a:solidFill>
              </a:rPr>
              <a:t>and</a:t>
            </a:r>
            <a:r>
              <a:rPr lang="nl-NL" altLang="nl-NL" sz="1200" dirty="0" smtClean="0">
                <a:solidFill>
                  <a:srgbClr val="000000"/>
                </a:solidFill>
              </a:rPr>
              <a:t> RO-XXL GEOSPREAD</a:t>
            </a:r>
            <a:r>
              <a:rPr lang="nl-NL" altLang="nl-NL" sz="1200" baseline="30000" dirty="0" smtClean="0"/>
              <a:t>®</a:t>
            </a:r>
            <a:endParaRPr lang="nl-NL" altLang="nl-NL" sz="1200" dirty="0">
              <a:solidFill>
                <a:srgbClr val="000000"/>
              </a:solidFill>
            </a:endParaRPr>
          </a:p>
        </p:txBody>
      </p:sp>
    </p:spTree>
  </p:cSld>
  <p:clrMapOvr>
    <a:masterClrMapping/>
  </p:clrMapOvr>
  <p:transition spd="slow"/>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Content Placeholder 2"/>
          <p:cNvSpPr>
            <a:spLocks noGrp="1"/>
          </p:cNvSpPr>
          <p:nvPr>
            <p:ph idx="1"/>
          </p:nvPr>
        </p:nvSpPr>
        <p:spPr>
          <a:xfrm>
            <a:off x="468313" y="1989138"/>
            <a:ext cx="8207375" cy="4027487"/>
          </a:xfrm>
        </p:spPr>
        <p:txBody>
          <a:bodyPr/>
          <a:lstStyle/>
          <a:p>
            <a:pPr eaLnBrk="1" hangingPunct="1">
              <a:buFont typeface="Arial" panose="020B0604020202020204" pitchFamily="34" charset="0"/>
              <a:buChar char="•"/>
              <a:defRPr/>
            </a:pPr>
            <a:r>
              <a:rPr lang="nl-NL" altLang="nl-NL" dirty="0" err="1" smtClean="0"/>
              <a:t>Section</a:t>
            </a:r>
            <a:r>
              <a:rPr lang="nl-NL" altLang="nl-NL" dirty="0" smtClean="0"/>
              <a:t> control </a:t>
            </a:r>
            <a:r>
              <a:rPr lang="nl-NL" altLang="nl-NL" dirty="0" err="1" smtClean="0"/>
              <a:t>based</a:t>
            </a:r>
            <a:r>
              <a:rPr lang="nl-NL" altLang="nl-NL" dirty="0" smtClean="0"/>
              <a:t> on ISOBUS protocol</a:t>
            </a:r>
          </a:p>
          <a:p>
            <a:pPr eaLnBrk="1" hangingPunct="1">
              <a:buFont typeface="Arial" panose="020B0604020202020204" pitchFamily="34" charset="0"/>
              <a:buChar char="•"/>
              <a:defRPr/>
            </a:pPr>
            <a:r>
              <a:rPr lang="nl-NL" altLang="nl-NL" dirty="0" smtClean="0"/>
              <a:t>The RO-M GEOSPREAD</a:t>
            </a:r>
            <a:r>
              <a:rPr lang="nl-NL" altLang="nl-NL" baseline="30000" dirty="0" smtClean="0"/>
              <a:t>®</a:t>
            </a:r>
            <a:r>
              <a:rPr lang="nl-NL" altLang="nl-NL" dirty="0" smtClean="0"/>
              <a:t> has maximum </a:t>
            </a:r>
            <a:r>
              <a:rPr lang="nl-NL" altLang="nl-NL" b="1" dirty="0" smtClean="0"/>
              <a:t>33</a:t>
            </a:r>
            <a:r>
              <a:rPr lang="nl-NL" altLang="nl-NL" dirty="0" smtClean="0"/>
              <a:t> </a:t>
            </a:r>
            <a:r>
              <a:rPr lang="nl-NL" altLang="nl-NL" dirty="0" err="1" smtClean="0"/>
              <a:t>sections</a:t>
            </a:r>
            <a:r>
              <a:rPr lang="nl-NL" altLang="nl-NL" dirty="0" smtClean="0"/>
              <a:t>, minimum 1m </a:t>
            </a:r>
            <a:r>
              <a:rPr lang="nl-NL" altLang="nl-NL" dirty="0" err="1" smtClean="0"/>
              <a:t>wide</a:t>
            </a:r>
            <a:endParaRPr lang="nl-NL" altLang="nl-NL" dirty="0" smtClean="0"/>
          </a:p>
          <a:p>
            <a:pPr eaLnBrk="1" hangingPunct="1">
              <a:buFont typeface="Arial" panose="020B0604020202020204" pitchFamily="34" charset="0"/>
              <a:buChar char="•"/>
              <a:defRPr/>
            </a:pPr>
            <a:r>
              <a:rPr lang="nl-NL" altLang="nl-NL" dirty="0" smtClean="0"/>
              <a:t>The RO-EDW GEOSPREAD</a:t>
            </a:r>
            <a:r>
              <a:rPr lang="nl-NL" altLang="nl-NL" baseline="30000" dirty="0" smtClean="0"/>
              <a:t>®</a:t>
            </a:r>
            <a:r>
              <a:rPr lang="nl-NL" altLang="nl-NL" dirty="0" smtClean="0"/>
              <a:t> has maximum </a:t>
            </a:r>
            <a:r>
              <a:rPr lang="nl-NL" altLang="nl-NL" b="1" dirty="0" smtClean="0"/>
              <a:t>54</a:t>
            </a:r>
            <a:r>
              <a:rPr lang="nl-NL" altLang="nl-NL" dirty="0" smtClean="0"/>
              <a:t> </a:t>
            </a:r>
            <a:r>
              <a:rPr lang="nl-NL" altLang="nl-NL" dirty="0" err="1" smtClean="0"/>
              <a:t>sections</a:t>
            </a:r>
            <a:r>
              <a:rPr lang="nl-NL" altLang="nl-NL" dirty="0" smtClean="0"/>
              <a:t>, minimum 1m </a:t>
            </a:r>
            <a:r>
              <a:rPr lang="nl-NL" altLang="nl-NL" dirty="0" err="1" smtClean="0"/>
              <a:t>wide</a:t>
            </a:r>
            <a:endParaRPr lang="nl-NL" altLang="nl-NL" dirty="0" smtClean="0"/>
          </a:p>
          <a:p>
            <a:pPr eaLnBrk="1" hangingPunct="1">
              <a:buFont typeface="Arial" panose="020B0604020202020204" pitchFamily="34" charset="0"/>
              <a:buChar char="•"/>
              <a:defRPr/>
            </a:pPr>
            <a:r>
              <a:rPr lang="nl-NL" altLang="nl-NL" dirty="0" smtClean="0"/>
              <a:t>Percentage of overlap </a:t>
            </a:r>
            <a:r>
              <a:rPr lang="nl-NL" altLang="nl-NL" dirty="0" err="1" smtClean="0"/>
              <a:t>adjustable</a:t>
            </a:r>
            <a:r>
              <a:rPr lang="nl-NL" altLang="nl-NL" dirty="0" smtClean="0"/>
              <a:t> </a:t>
            </a:r>
            <a:r>
              <a:rPr lang="nl-NL" altLang="nl-NL" dirty="0" err="1" smtClean="0"/>
              <a:t>from</a:t>
            </a:r>
            <a:r>
              <a:rPr lang="nl-NL" altLang="nl-NL" dirty="0" smtClean="0"/>
              <a:t> 0-100%</a:t>
            </a:r>
          </a:p>
          <a:p>
            <a:pPr marL="0" indent="0" eaLnBrk="1" hangingPunct="1">
              <a:buFontTx/>
              <a:buNone/>
              <a:defRPr/>
            </a:pPr>
            <a:endParaRPr lang="nl-NL" altLang="nl-NL" dirty="0" smtClean="0"/>
          </a:p>
          <a:p>
            <a:pPr marL="0" indent="0" eaLnBrk="1" hangingPunct="1">
              <a:buFontTx/>
              <a:buNone/>
              <a:defRPr/>
            </a:pPr>
            <a:r>
              <a:rPr lang="nl-NL" altLang="nl-NL" dirty="0" smtClean="0"/>
              <a:t>             </a:t>
            </a:r>
            <a:r>
              <a:rPr lang="nl-NL" altLang="nl-NL" b="1" dirty="0" smtClean="0"/>
              <a:t> 24 </a:t>
            </a:r>
            <a:r>
              <a:rPr lang="nl-NL" altLang="nl-NL" dirty="0" err="1" smtClean="0"/>
              <a:t>sections</a:t>
            </a:r>
            <a:r>
              <a:rPr lang="nl-NL" altLang="nl-NL" dirty="0" smtClean="0"/>
              <a:t> </a:t>
            </a:r>
            <a:r>
              <a:rPr lang="nl-NL" altLang="nl-NL" dirty="0" err="1" smtClean="0"/>
              <a:t>with</a:t>
            </a:r>
            <a:r>
              <a:rPr lang="nl-NL" altLang="nl-NL" dirty="0" smtClean="0"/>
              <a:t> </a:t>
            </a:r>
            <a:r>
              <a:rPr lang="nl-NL" altLang="nl-NL" b="1" dirty="0" smtClean="0"/>
              <a:t>no</a:t>
            </a:r>
            <a:r>
              <a:rPr lang="nl-NL" altLang="nl-NL" dirty="0" smtClean="0"/>
              <a:t> overlap                        </a:t>
            </a:r>
            <a:r>
              <a:rPr lang="nl-NL" altLang="nl-NL" b="1" dirty="0" smtClean="0"/>
              <a:t>24</a:t>
            </a:r>
            <a:r>
              <a:rPr lang="nl-NL" altLang="nl-NL" dirty="0" smtClean="0"/>
              <a:t> </a:t>
            </a:r>
            <a:r>
              <a:rPr lang="nl-NL" altLang="nl-NL" dirty="0" err="1" smtClean="0"/>
              <a:t>sections</a:t>
            </a:r>
            <a:r>
              <a:rPr lang="nl-NL" altLang="nl-NL" dirty="0" smtClean="0"/>
              <a:t> </a:t>
            </a:r>
            <a:r>
              <a:rPr lang="nl-NL" altLang="nl-NL" dirty="0" err="1" smtClean="0"/>
              <a:t>with</a:t>
            </a:r>
            <a:r>
              <a:rPr lang="nl-NL" altLang="nl-NL" b="1" dirty="0" smtClean="0"/>
              <a:t> full </a:t>
            </a:r>
            <a:r>
              <a:rPr lang="nl-NL" altLang="nl-NL" dirty="0" smtClean="0"/>
              <a:t>overlap</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smtClean="0"/>
              <a:t>GEOSPREAD</a:t>
            </a:r>
            <a:r>
              <a:rPr lang="nl-NL" altLang="nl-NL" baseline="30000" dirty="0" smtClean="0"/>
              <a:t>®</a:t>
            </a:r>
            <a:r>
              <a:rPr lang="nl-NL" altLang="nl-NL" dirty="0" smtClean="0"/>
              <a:t> </a:t>
            </a:r>
            <a:r>
              <a:rPr lang="nl-NL" altLang="nl-NL" dirty="0" err="1"/>
              <a:t>Sections</a:t>
            </a:r>
            <a:r>
              <a:rPr lang="nl-NL" altLang="nl-NL" dirty="0"/>
              <a:t/>
            </a:r>
            <a:br>
              <a:rPr lang="nl-NL" altLang="nl-NL" dirty="0"/>
            </a:br>
            <a:endParaRPr lang="nl-NL" dirty="0"/>
          </a:p>
        </p:txBody>
      </p:sp>
      <p:pic>
        <p:nvPicPr>
          <p:cNvPr id="152580" name="Picture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39750" y="3860800"/>
            <a:ext cx="3384550" cy="239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2581" name="Picture 4"/>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60925" y="3933825"/>
            <a:ext cx="3311525" cy="233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Content Placeholder 2"/>
          <p:cNvSpPr>
            <a:spLocks noGrp="1"/>
          </p:cNvSpPr>
          <p:nvPr>
            <p:ph idx="1"/>
          </p:nvPr>
        </p:nvSpPr>
        <p:spPr bwMode="auto">
          <a:xfrm>
            <a:off x="4194175" y="1989138"/>
            <a:ext cx="4481513"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 typeface="Arial" panose="020B0604020202020204" pitchFamily="34" charset="0"/>
              <a:buChar char="•"/>
            </a:pPr>
            <a:r>
              <a:rPr lang="nl-NL" altLang="nl-NL" dirty="0" smtClean="0"/>
              <a:t>Quick </a:t>
            </a:r>
            <a:r>
              <a:rPr lang="nl-NL" altLang="nl-NL" dirty="0" err="1" smtClean="0"/>
              <a:t>and</a:t>
            </a:r>
            <a:r>
              <a:rPr lang="nl-NL" altLang="nl-NL" dirty="0" smtClean="0"/>
              <a:t> accurate </a:t>
            </a:r>
            <a:r>
              <a:rPr lang="nl-NL" altLang="nl-NL" dirty="0" err="1" smtClean="0"/>
              <a:t>spreading</a:t>
            </a:r>
            <a:r>
              <a:rPr lang="nl-NL" altLang="nl-NL" dirty="0" smtClean="0"/>
              <a:t>, </a:t>
            </a:r>
            <a:r>
              <a:rPr lang="nl-NL" altLang="nl-NL" dirty="0" err="1" smtClean="0"/>
              <a:t>with</a:t>
            </a:r>
            <a:r>
              <a:rPr lang="nl-NL" altLang="nl-NL" dirty="0" smtClean="0"/>
              <a:t> </a:t>
            </a:r>
            <a:r>
              <a:rPr lang="nl-NL" altLang="nl-NL" dirty="0" err="1" smtClean="0"/>
              <a:t>the</a:t>
            </a:r>
            <a:r>
              <a:rPr lang="nl-NL" altLang="nl-NL" dirty="0" smtClean="0"/>
              <a:t> discharge point </a:t>
            </a:r>
            <a:r>
              <a:rPr lang="nl-NL" altLang="nl-NL" dirty="0" err="1" smtClean="0"/>
              <a:t>being</a:t>
            </a:r>
            <a:r>
              <a:rPr lang="nl-NL" altLang="nl-NL" dirty="0" smtClean="0"/>
              <a:t> </a:t>
            </a:r>
            <a:r>
              <a:rPr lang="nl-NL" altLang="nl-NL" dirty="0" err="1" smtClean="0"/>
              <a:t>controlled</a:t>
            </a:r>
            <a:r>
              <a:rPr lang="nl-NL" altLang="nl-NL" dirty="0" smtClean="0"/>
              <a:t> </a:t>
            </a:r>
            <a:r>
              <a:rPr lang="nl-NL" altLang="nl-NL" dirty="0" err="1" smtClean="0"/>
              <a:t>by</a:t>
            </a:r>
            <a:r>
              <a:rPr lang="nl-NL" altLang="nl-NL" dirty="0" smtClean="0"/>
              <a:t> </a:t>
            </a:r>
            <a:r>
              <a:rPr lang="nl-NL" altLang="nl-NL" dirty="0" err="1" smtClean="0"/>
              <a:t>actuators</a:t>
            </a:r>
            <a:r>
              <a:rPr lang="nl-NL" altLang="nl-NL" dirty="0" smtClean="0"/>
              <a:t>.</a:t>
            </a:r>
          </a:p>
          <a:p>
            <a:pPr eaLnBrk="1" hangingPunct="1">
              <a:buFont typeface="Arial" panose="020B0604020202020204" pitchFamily="34" charset="0"/>
              <a:buChar char="•"/>
            </a:pPr>
            <a:r>
              <a:rPr lang="en-US" altLang="nl-NL" dirty="0" smtClean="0"/>
              <a:t>The small </a:t>
            </a:r>
            <a:r>
              <a:rPr lang="en-US" altLang="nl-NL" dirty="0" smtClean="0"/>
              <a:t>1 </a:t>
            </a:r>
            <a:r>
              <a:rPr lang="en-US" altLang="nl-NL" dirty="0" err="1" smtClean="0"/>
              <a:t>metre</a:t>
            </a:r>
            <a:r>
              <a:rPr lang="en-US" altLang="nl-NL" dirty="0" smtClean="0"/>
              <a:t> sections can be switched inside-out and outside-in to keep overlap to the minimum.</a:t>
            </a:r>
            <a:endParaRPr lang="nl-NL" altLang="nl-NL" dirty="0" smtClean="0"/>
          </a:p>
          <a:p>
            <a:pPr eaLnBrk="1" hangingPunct="1">
              <a:buFont typeface="Arial" panose="020B0604020202020204" pitchFamily="34" charset="0"/>
              <a:buChar char="•"/>
            </a:pPr>
            <a:r>
              <a:rPr lang="nl-NL" altLang="nl-NL" dirty="0" err="1" smtClean="0"/>
              <a:t>Stable</a:t>
            </a:r>
            <a:r>
              <a:rPr lang="nl-NL" altLang="nl-NL" dirty="0" smtClean="0"/>
              <a:t> disc RPM in </a:t>
            </a:r>
            <a:r>
              <a:rPr lang="nl-NL" altLang="nl-NL" dirty="0" err="1" smtClean="0"/>
              <a:t>combination</a:t>
            </a:r>
            <a:r>
              <a:rPr lang="nl-NL" altLang="nl-NL" dirty="0" smtClean="0"/>
              <a:t> </a:t>
            </a:r>
            <a:r>
              <a:rPr lang="nl-NL" altLang="nl-NL" dirty="0" err="1" smtClean="0"/>
              <a:t>with</a:t>
            </a:r>
            <a:r>
              <a:rPr lang="nl-NL" altLang="nl-NL" dirty="0" smtClean="0"/>
              <a:t> discharge point </a:t>
            </a:r>
            <a:r>
              <a:rPr lang="nl-NL" altLang="nl-NL" dirty="0" err="1" smtClean="0"/>
              <a:t>adjustment</a:t>
            </a:r>
            <a:r>
              <a:rPr lang="nl-NL" altLang="nl-NL" dirty="0" smtClean="0"/>
              <a:t> </a:t>
            </a:r>
            <a:r>
              <a:rPr lang="nl-NL" altLang="nl-NL" dirty="0" err="1" smtClean="0"/>
              <a:t>maintains</a:t>
            </a:r>
            <a:r>
              <a:rPr lang="nl-NL" altLang="nl-NL" dirty="0" smtClean="0"/>
              <a:t> </a:t>
            </a:r>
            <a:r>
              <a:rPr lang="nl-NL" altLang="nl-NL" dirty="0" err="1" smtClean="0"/>
              <a:t>the</a:t>
            </a:r>
            <a:r>
              <a:rPr lang="nl-NL" altLang="nl-NL" dirty="0" smtClean="0"/>
              <a:t> </a:t>
            </a:r>
            <a:r>
              <a:rPr lang="nl-NL" altLang="nl-NL" dirty="0" err="1" smtClean="0"/>
              <a:t>spreading</a:t>
            </a:r>
            <a:r>
              <a:rPr lang="nl-NL" altLang="nl-NL" dirty="0" smtClean="0"/>
              <a:t> </a:t>
            </a:r>
            <a:r>
              <a:rPr lang="nl-NL" altLang="nl-NL" dirty="0" err="1" smtClean="0"/>
              <a:t>pattern</a:t>
            </a:r>
            <a:endParaRPr lang="nl-NL" altLang="nl-NL" dirty="0" smtClean="0"/>
          </a:p>
          <a:p>
            <a:pPr eaLnBrk="1" hangingPunct="1">
              <a:buFont typeface="Arial" panose="020B0604020202020204" pitchFamily="34" charset="0"/>
              <a:buChar char="•"/>
            </a:pPr>
            <a:r>
              <a:rPr lang="nl-NL" altLang="nl-NL" dirty="0" smtClean="0"/>
              <a:t>Easy </a:t>
            </a:r>
            <a:r>
              <a:rPr lang="nl-NL" altLang="nl-NL" dirty="0" err="1" smtClean="0"/>
              <a:t>operation</a:t>
            </a:r>
            <a:r>
              <a:rPr lang="nl-NL" altLang="nl-NL" dirty="0" smtClean="0"/>
              <a:t>: no </a:t>
            </a:r>
            <a:r>
              <a:rPr lang="nl-NL" altLang="nl-NL" dirty="0" err="1" smtClean="0"/>
              <a:t>need</a:t>
            </a:r>
            <a:r>
              <a:rPr lang="nl-NL" altLang="nl-NL" dirty="0" smtClean="0"/>
              <a:t> </a:t>
            </a:r>
            <a:r>
              <a:rPr lang="nl-NL" altLang="nl-NL" dirty="0" err="1" smtClean="0"/>
              <a:t>to</a:t>
            </a:r>
            <a:r>
              <a:rPr lang="nl-NL" altLang="nl-NL" dirty="0" smtClean="0"/>
              <a:t> </a:t>
            </a:r>
            <a:r>
              <a:rPr lang="nl-NL" altLang="nl-NL" dirty="0" err="1" smtClean="0"/>
              <a:t>leave</a:t>
            </a:r>
            <a:r>
              <a:rPr lang="nl-NL" altLang="nl-NL" dirty="0" smtClean="0"/>
              <a:t> </a:t>
            </a:r>
            <a:r>
              <a:rPr lang="nl-NL" altLang="nl-NL" dirty="0" err="1" smtClean="0"/>
              <a:t>the</a:t>
            </a:r>
            <a:r>
              <a:rPr lang="nl-NL" altLang="nl-NL" dirty="0" smtClean="0"/>
              <a:t> </a:t>
            </a:r>
            <a:r>
              <a:rPr lang="nl-NL" altLang="nl-NL" dirty="0" err="1" smtClean="0"/>
              <a:t>tractorcab</a:t>
            </a:r>
            <a:r>
              <a:rPr lang="nl-NL" altLang="nl-NL" dirty="0" smtClean="0"/>
              <a:t> </a:t>
            </a:r>
            <a:r>
              <a:rPr lang="nl-NL" altLang="nl-NL" dirty="0" err="1" smtClean="0"/>
              <a:t>to</a:t>
            </a:r>
            <a:r>
              <a:rPr lang="nl-NL" altLang="nl-NL" dirty="0" smtClean="0"/>
              <a:t> </a:t>
            </a:r>
            <a:r>
              <a:rPr lang="nl-NL" altLang="nl-NL" dirty="0" err="1" smtClean="0"/>
              <a:t>adjust</a:t>
            </a:r>
            <a:r>
              <a:rPr lang="nl-NL" altLang="nl-NL" dirty="0" smtClean="0"/>
              <a:t> </a:t>
            </a:r>
            <a:r>
              <a:rPr lang="nl-NL" altLang="nl-NL" dirty="0" err="1" smtClean="0"/>
              <a:t>the</a:t>
            </a:r>
            <a:r>
              <a:rPr lang="nl-NL" altLang="nl-NL" dirty="0" smtClean="0"/>
              <a:t> </a:t>
            </a:r>
            <a:r>
              <a:rPr lang="nl-NL" altLang="nl-NL" dirty="0" err="1" smtClean="0"/>
              <a:t>working</a:t>
            </a:r>
            <a:r>
              <a:rPr lang="nl-NL" altLang="nl-NL" dirty="0" smtClean="0"/>
              <a:t> </a:t>
            </a:r>
            <a:r>
              <a:rPr lang="nl-NL" altLang="nl-NL" dirty="0" err="1" smtClean="0"/>
              <a:t>width</a:t>
            </a:r>
            <a:endParaRPr lang="nl-NL" altLang="nl-NL" dirty="0" smtClean="0"/>
          </a:p>
          <a:p>
            <a:pPr eaLnBrk="1" hangingPunct="1">
              <a:buFont typeface="Arial" panose="020B0604020202020204" pitchFamily="34" charset="0"/>
              <a:buChar char="•"/>
            </a:pPr>
            <a:r>
              <a:rPr lang="nl-NL" altLang="nl-NL" dirty="0" smtClean="0"/>
              <a:t>100% ISOBUS compatible </a:t>
            </a:r>
            <a:r>
              <a:rPr lang="nl-NL" altLang="nl-NL" dirty="0" err="1" smtClean="0"/>
              <a:t>for</a:t>
            </a:r>
            <a:r>
              <a:rPr lang="nl-NL" altLang="nl-NL" dirty="0" smtClean="0"/>
              <a:t> easy </a:t>
            </a:r>
            <a:r>
              <a:rPr lang="nl-NL" altLang="nl-NL" dirty="0" err="1" smtClean="0"/>
              <a:t>operation</a:t>
            </a:r>
            <a:endParaRPr lang="nl-NL" altLang="nl-NL"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err="1"/>
              <a:t>Advantages</a:t>
            </a:r>
            <a:r>
              <a:rPr lang="nl-NL" altLang="nl-NL" dirty="0"/>
              <a:t> </a:t>
            </a:r>
            <a:r>
              <a:rPr lang="nl-NL" altLang="nl-NL" dirty="0" smtClean="0"/>
              <a:t>GEOSPREAD</a:t>
            </a:r>
            <a:r>
              <a:rPr lang="nl-NL" altLang="nl-NL" baseline="30000" dirty="0"/>
              <a:t> ®</a:t>
            </a:r>
            <a:endParaRPr lang="nl-NL" dirty="0"/>
          </a:p>
        </p:txBody>
      </p:sp>
      <p:pic>
        <p:nvPicPr>
          <p:cNvPr id="4" name="Picture 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627784" y="4706406"/>
            <a:ext cx="1260140" cy="131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1520" y="1989137"/>
            <a:ext cx="3816424" cy="2544283"/>
          </a:xfrm>
          <a:prstGeom prst="rect">
            <a:avLst/>
          </a:prstGeom>
        </p:spPr>
      </p:pic>
    </p:spTree>
  </p:cSld>
  <p:clrMapOvr>
    <a:masterClrMapping/>
  </p:clrMapOvr>
  <p:transition spd="slow"/>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Content Placeholder 6"/>
          <p:cNvSpPr>
            <a:spLocks noGrp="1"/>
          </p:cNvSpPr>
          <p:nvPr>
            <p:ph idx="1"/>
          </p:nvPr>
        </p:nvSpPr>
        <p:spPr bwMode="auto">
          <a:xfrm>
            <a:off x="468314" y="1989138"/>
            <a:ext cx="4549306"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 typeface="Arial" panose="020B0604020202020204" pitchFamily="34" charset="0"/>
              <a:buChar char="•"/>
            </a:pPr>
            <a:r>
              <a:rPr lang="nl-NL" altLang="nl-NL" dirty="0" err="1" smtClean="0"/>
              <a:t>Measured</a:t>
            </a:r>
            <a:r>
              <a:rPr lang="nl-NL" altLang="nl-NL" dirty="0" smtClean="0"/>
              <a:t> in </a:t>
            </a:r>
            <a:r>
              <a:rPr lang="nl-NL" altLang="nl-NL" dirty="0" err="1" smtClean="0"/>
              <a:t>the</a:t>
            </a:r>
            <a:r>
              <a:rPr lang="nl-NL" altLang="nl-NL" dirty="0" smtClean="0"/>
              <a:t> </a:t>
            </a:r>
            <a:r>
              <a:rPr lang="nl-NL" altLang="nl-NL" dirty="0" err="1" smtClean="0"/>
              <a:t>Spreader</a:t>
            </a:r>
            <a:r>
              <a:rPr lang="nl-NL" altLang="nl-NL" dirty="0" smtClean="0"/>
              <a:t> </a:t>
            </a:r>
            <a:r>
              <a:rPr lang="nl-NL" altLang="nl-NL" dirty="0" err="1" smtClean="0"/>
              <a:t>Competence</a:t>
            </a:r>
            <a:r>
              <a:rPr lang="nl-NL" altLang="nl-NL" dirty="0" smtClean="0"/>
              <a:t> Centre.</a:t>
            </a:r>
          </a:p>
          <a:p>
            <a:pPr eaLnBrk="1" hangingPunct="1">
              <a:buFont typeface="Arial" panose="020B0604020202020204" pitchFamily="34" charset="0"/>
              <a:buChar char="•"/>
            </a:pPr>
            <a:r>
              <a:rPr lang="nl-NL" altLang="nl-NL" dirty="0" smtClean="0"/>
              <a:t>The </a:t>
            </a:r>
            <a:r>
              <a:rPr lang="nl-NL" altLang="nl-NL" dirty="0" err="1" smtClean="0"/>
              <a:t>spreader</a:t>
            </a:r>
            <a:r>
              <a:rPr lang="nl-NL" altLang="nl-NL" dirty="0" smtClean="0"/>
              <a:t> </a:t>
            </a:r>
            <a:r>
              <a:rPr lang="nl-NL" altLang="nl-NL" dirty="0" err="1" smtClean="0"/>
              <a:t>will</a:t>
            </a:r>
            <a:r>
              <a:rPr lang="nl-NL" altLang="nl-NL" dirty="0" smtClean="0"/>
              <a:t> </a:t>
            </a:r>
            <a:r>
              <a:rPr lang="nl-NL" altLang="nl-NL" dirty="0" err="1" smtClean="0"/>
              <a:t>automatically</a:t>
            </a:r>
            <a:r>
              <a:rPr lang="nl-NL" altLang="nl-NL" dirty="0" smtClean="0"/>
              <a:t> start </a:t>
            </a:r>
            <a:r>
              <a:rPr lang="nl-NL" altLang="nl-NL" dirty="0" err="1" smtClean="0"/>
              <a:t>and</a:t>
            </a:r>
            <a:r>
              <a:rPr lang="nl-NL" altLang="nl-NL" dirty="0" smtClean="0"/>
              <a:t> stop </a:t>
            </a:r>
            <a:r>
              <a:rPr lang="nl-NL" altLang="nl-NL" dirty="0" err="1" smtClean="0"/>
              <a:t>when</a:t>
            </a:r>
            <a:r>
              <a:rPr lang="nl-NL" altLang="nl-NL" dirty="0" smtClean="0"/>
              <a:t> </a:t>
            </a:r>
            <a:r>
              <a:rPr lang="nl-NL" altLang="nl-NL" dirty="0" err="1" smtClean="0"/>
              <a:t>the</a:t>
            </a:r>
            <a:r>
              <a:rPr lang="nl-NL" altLang="nl-NL" dirty="0" smtClean="0"/>
              <a:t> GEOPOINT</a:t>
            </a:r>
            <a:r>
              <a:rPr lang="nl-NL" altLang="nl-NL" baseline="30000" dirty="0" smtClean="0"/>
              <a:t>®</a:t>
            </a:r>
            <a:r>
              <a:rPr lang="nl-NL" altLang="nl-NL" dirty="0" smtClean="0"/>
              <a:t> is at </a:t>
            </a:r>
            <a:r>
              <a:rPr lang="nl-NL" altLang="nl-NL" dirty="0" err="1" smtClean="0"/>
              <a:t>the</a:t>
            </a:r>
            <a:r>
              <a:rPr lang="nl-NL" altLang="nl-NL" dirty="0" smtClean="0"/>
              <a:t> </a:t>
            </a:r>
            <a:r>
              <a:rPr lang="nl-NL" altLang="nl-NL" dirty="0" err="1" smtClean="0"/>
              <a:t>edge</a:t>
            </a:r>
            <a:r>
              <a:rPr lang="nl-NL" altLang="nl-NL" dirty="0" smtClean="0"/>
              <a:t> of </a:t>
            </a:r>
            <a:r>
              <a:rPr lang="nl-NL" altLang="nl-NL" dirty="0" err="1" smtClean="0"/>
              <a:t>the</a:t>
            </a:r>
            <a:r>
              <a:rPr lang="nl-NL" altLang="nl-NL" dirty="0" smtClean="0"/>
              <a:t> field.</a:t>
            </a:r>
          </a:p>
          <a:p>
            <a:pPr eaLnBrk="1" hangingPunct="1">
              <a:buFont typeface="Arial" panose="020B0604020202020204" pitchFamily="34" charset="0"/>
              <a:buChar char="•"/>
            </a:pPr>
            <a:r>
              <a:rPr lang="nl-NL" altLang="nl-NL" dirty="0" smtClean="0"/>
              <a:t>Centre of </a:t>
            </a:r>
            <a:r>
              <a:rPr lang="nl-NL" altLang="nl-NL" dirty="0" err="1" smtClean="0"/>
              <a:t>the</a:t>
            </a:r>
            <a:r>
              <a:rPr lang="nl-NL" altLang="nl-NL" dirty="0" smtClean="0"/>
              <a:t> 3D </a:t>
            </a:r>
            <a:r>
              <a:rPr lang="nl-NL" altLang="nl-NL" dirty="0" err="1" smtClean="0"/>
              <a:t>spreading</a:t>
            </a:r>
            <a:r>
              <a:rPr lang="nl-NL" altLang="nl-NL" dirty="0" smtClean="0"/>
              <a:t> </a:t>
            </a:r>
            <a:r>
              <a:rPr lang="nl-NL" altLang="nl-NL" dirty="0" err="1" smtClean="0"/>
              <a:t>pattern</a:t>
            </a:r>
            <a:r>
              <a:rPr lang="nl-NL" altLang="nl-NL" dirty="0" smtClean="0"/>
              <a:t> is </a:t>
            </a:r>
            <a:r>
              <a:rPr lang="nl-NL" altLang="nl-NL" dirty="0" err="1" smtClean="0"/>
              <a:t>used</a:t>
            </a:r>
            <a:r>
              <a:rPr lang="nl-NL" altLang="nl-NL" dirty="0" smtClean="0"/>
              <a:t> </a:t>
            </a:r>
            <a:r>
              <a:rPr lang="nl-NL" altLang="nl-NL" dirty="0" err="1" smtClean="0"/>
              <a:t>for</a:t>
            </a:r>
            <a:r>
              <a:rPr lang="nl-NL" altLang="nl-NL" dirty="0" smtClean="0"/>
              <a:t> optimum performance </a:t>
            </a:r>
            <a:r>
              <a:rPr lang="nl-NL" altLang="nl-NL" dirty="0" err="1" smtClean="0"/>
              <a:t>when</a:t>
            </a:r>
            <a:r>
              <a:rPr lang="nl-NL" altLang="nl-NL" dirty="0" smtClean="0"/>
              <a:t> opening </a:t>
            </a:r>
            <a:r>
              <a:rPr lang="nl-NL" altLang="nl-NL" dirty="0" err="1" smtClean="0"/>
              <a:t>and</a:t>
            </a:r>
            <a:r>
              <a:rPr lang="nl-NL" altLang="nl-NL" dirty="0" smtClean="0"/>
              <a:t> </a:t>
            </a:r>
            <a:r>
              <a:rPr lang="nl-NL" altLang="nl-NL" dirty="0" err="1" smtClean="0"/>
              <a:t>closing</a:t>
            </a:r>
            <a:r>
              <a:rPr lang="nl-NL" altLang="nl-NL" dirty="0" smtClean="0"/>
              <a:t> </a:t>
            </a:r>
            <a:r>
              <a:rPr lang="nl-NL" altLang="nl-NL" dirty="0" err="1" smtClean="0"/>
              <a:t>the</a:t>
            </a:r>
            <a:r>
              <a:rPr lang="nl-NL" altLang="nl-NL" dirty="0" smtClean="0"/>
              <a:t> </a:t>
            </a:r>
            <a:r>
              <a:rPr lang="nl-NL" altLang="nl-NL" dirty="0" err="1" smtClean="0"/>
              <a:t>dosing</a:t>
            </a:r>
            <a:r>
              <a:rPr lang="nl-NL" altLang="nl-NL" dirty="0" smtClean="0"/>
              <a:t> system on </a:t>
            </a:r>
            <a:r>
              <a:rPr lang="nl-NL" altLang="nl-NL" dirty="0" err="1" smtClean="0"/>
              <a:t>headlands</a:t>
            </a:r>
            <a:r>
              <a:rPr lang="nl-NL" altLang="nl-NL" dirty="0" smtClean="0"/>
              <a:t>.</a:t>
            </a:r>
          </a:p>
          <a:p>
            <a:pPr eaLnBrk="1" hangingPunct="1">
              <a:buFont typeface="Arial" panose="020B0604020202020204" pitchFamily="34" charset="0"/>
              <a:buChar char="•"/>
            </a:pPr>
            <a:r>
              <a:rPr lang="nl-NL" altLang="nl-NL" dirty="0" smtClean="0"/>
              <a:t>The GEOPOINT</a:t>
            </a:r>
            <a:r>
              <a:rPr lang="nl-NL" altLang="nl-NL" baseline="30000" dirty="0" smtClean="0"/>
              <a:t>®</a:t>
            </a:r>
            <a:r>
              <a:rPr lang="nl-NL" altLang="nl-NL" dirty="0" smtClean="0"/>
              <a:t> </a:t>
            </a:r>
            <a:r>
              <a:rPr lang="nl-NL" altLang="nl-NL" dirty="0" err="1" smtClean="0"/>
              <a:t>can</a:t>
            </a:r>
            <a:r>
              <a:rPr lang="nl-NL" altLang="nl-NL" dirty="0" smtClean="0"/>
              <a:t> </a:t>
            </a:r>
            <a:r>
              <a:rPr lang="nl-NL" altLang="nl-NL" dirty="0" err="1" smtClean="0"/>
              <a:t>be</a:t>
            </a:r>
            <a:r>
              <a:rPr lang="nl-NL" altLang="nl-NL" dirty="0" smtClean="0"/>
              <a:t> found in </a:t>
            </a:r>
            <a:r>
              <a:rPr lang="nl-NL" altLang="nl-NL" dirty="0" err="1" smtClean="0"/>
              <a:t>the</a:t>
            </a:r>
            <a:r>
              <a:rPr lang="nl-NL" altLang="nl-NL" dirty="0" smtClean="0"/>
              <a:t> </a:t>
            </a:r>
            <a:r>
              <a:rPr lang="nl-NL" altLang="nl-NL" dirty="0" err="1" smtClean="0"/>
              <a:t>spreading</a:t>
            </a:r>
            <a:r>
              <a:rPr lang="nl-NL" altLang="nl-NL" dirty="0" smtClean="0"/>
              <a:t> </a:t>
            </a:r>
            <a:r>
              <a:rPr lang="nl-NL" altLang="nl-NL" dirty="0" err="1" smtClean="0"/>
              <a:t>charts</a:t>
            </a:r>
            <a:r>
              <a:rPr lang="nl-NL" altLang="nl-NL" dirty="0" smtClean="0"/>
              <a:t> </a:t>
            </a:r>
            <a:r>
              <a:rPr lang="nl-NL" altLang="nl-NL" dirty="0" err="1" smtClean="0"/>
              <a:t>and</a:t>
            </a:r>
            <a:r>
              <a:rPr lang="nl-NL" altLang="nl-NL" dirty="0" smtClean="0"/>
              <a:t> </a:t>
            </a:r>
            <a:r>
              <a:rPr lang="nl-NL" altLang="nl-NL" dirty="0" err="1" smtClean="0"/>
              <a:t>will</a:t>
            </a:r>
            <a:r>
              <a:rPr lang="nl-NL" altLang="nl-NL" dirty="0" smtClean="0"/>
              <a:t> </a:t>
            </a:r>
            <a:r>
              <a:rPr lang="nl-NL" altLang="nl-NL" dirty="0" err="1" smtClean="0"/>
              <a:t>be</a:t>
            </a:r>
            <a:r>
              <a:rPr lang="nl-NL" altLang="nl-NL" dirty="0" smtClean="0"/>
              <a:t> set </a:t>
            </a:r>
            <a:r>
              <a:rPr lang="nl-NL" altLang="nl-NL" dirty="0" err="1" smtClean="0"/>
              <a:t>automatically</a:t>
            </a:r>
            <a:r>
              <a:rPr lang="nl-NL" altLang="nl-NL" dirty="0" smtClean="0"/>
              <a:t> </a:t>
            </a:r>
            <a:r>
              <a:rPr lang="nl-NL" altLang="nl-NL" dirty="0" err="1" smtClean="0"/>
              <a:t>when</a:t>
            </a:r>
            <a:r>
              <a:rPr lang="nl-NL" altLang="nl-NL" dirty="0" smtClean="0"/>
              <a:t> </a:t>
            </a:r>
            <a:r>
              <a:rPr lang="nl-NL" altLang="nl-NL" dirty="0" err="1" smtClean="0"/>
              <a:t>using</a:t>
            </a:r>
            <a:r>
              <a:rPr lang="nl-NL" altLang="nl-NL" dirty="0" smtClean="0"/>
              <a:t> </a:t>
            </a:r>
            <a:r>
              <a:rPr lang="nl-NL" altLang="nl-NL" dirty="0" err="1" smtClean="0"/>
              <a:t>the</a:t>
            </a:r>
            <a:r>
              <a:rPr lang="nl-NL" altLang="nl-NL" dirty="0" smtClean="0"/>
              <a:t> </a:t>
            </a:r>
            <a:r>
              <a:rPr lang="nl-NL" altLang="nl-NL" dirty="0" err="1" smtClean="0"/>
              <a:t>AutosetApp</a:t>
            </a:r>
            <a:r>
              <a:rPr lang="nl-NL" altLang="nl-NL" dirty="0" smtClean="0"/>
              <a:t>.</a:t>
            </a:r>
          </a:p>
          <a:p>
            <a:pPr eaLnBrk="1" hangingPunct="1"/>
            <a:endParaRPr lang="nl-NL" altLang="nl-NL" dirty="0" smtClean="0"/>
          </a:p>
          <a:p>
            <a:pPr marL="0" indent="0" eaLnBrk="1" hangingPunct="1">
              <a:buNone/>
            </a:pPr>
            <a:endParaRPr lang="nl-NL" altLang="nl-NL" dirty="0" smtClean="0">
              <a:solidFill>
                <a:srgbClr val="FF0000"/>
              </a:solidFill>
            </a:endParaRPr>
          </a:p>
          <a:p>
            <a:pPr eaLnBrk="1" hangingPunct="1"/>
            <a:endParaRPr lang="nl-NL" altLang="nl-NL" dirty="0" smtClean="0">
              <a:solidFill>
                <a:srgbClr val="FF0000"/>
              </a:solidFill>
            </a:endParaRPr>
          </a:p>
          <a:p>
            <a:pPr eaLnBrk="1" hangingPunct="1"/>
            <a:endParaRPr lang="nl-NL" altLang="nl-NL" dirty="0" smtClean="0"/>
          </a:p>
          <a:p>
            <a:pPr eaLnBrk="1" hangingPunct="1"/>
            <a:endParaRPr lang="nl-NL" altLang="nl-NL" dirty="0" smtClean="0">
              <a:solidFill>
                <a:srgbClr val="FF0000"/>
              </a:solidFill>
            </a:endParaRPr>
          </a:p>
          <a:p>
            <a:pPr eaLnBrk="1" hangingPunct="1"/>
            <a:endParaRPr lang="nl-NL" altLang="nl-NL" dirty="0" smtClean="0">
              <a:solidFill>
                <a:srgbClr val="FF0000"/>
              </a:solidFill>
            </a:endParaRP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smtClean="0"/>
              <a:t>GEOPOINT</a:t>
            </a:r>
            <a:r>
              <a:rPr lang="nl-NL" altLang="nl-NL" baseline="30000" dirty="0" smtClean="0"/>
              <a:t>®</a:t>
            </a:r>
            <a:r>
              <a:rPr lang="nl-NL" altLang="nl-NL" dirty="0" smtClean="0"/>
              <a:t> </a:t>
            </a:r>
            <a:endParaRPr lang="nl-NL" dirty="0"/>
          </a:p>
        </p:txBody>
      </p:sp>
      <p:pic>
        <p:nvPicPr>
          <p:cNvPr id="5" name="Picture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046328" y="2576786"/>
            <a:ext cx="3629360" cy="3374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332656"/>
            <a:ext cx="2843808" cy="2132856"/>
          </a:xfrm>
          <a:prstGeom prst="rect">
            <a:avLst/>
          </a:prstGeom>
        </p:spPr>
      </p:pic>
    </p:spTree>
  </p:cSld>
  <p:clrMapOvr>
    <a:masterClrMapping/>
  </p:clrMapOvr>
  <p:transition spd="slow"/>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sz="2800" dirty="0" smtClean="0"/>
              <a:t>Automatic </a:t>
            </a:r>
            <a:r>
              <a:rPr lang="nl-NL" altLang="en-US" sz="2800" dirty="0" err="1" smtClean="0"/>
              <a:t>Section</a:t>
            </a:r>
            <a:r>
              <a:rPr lang="nl-NL" altLang="en-US" sz="2800" dirty="0" smtClean="0"/>
              <a:t> Control</a:t>
            </a:r>
            <a:endParaRPr lang="de-DE" altLang="nb-NO" sz="2800" dirty="0" smtClean="0">
              <a:ea typeface="Geneva"/>
            </a:endParaRPr>
          </a:p>
        </p:txBody>
      </p:sp>
      <p:sp>
        <p:nvSpPr>
          <p:cNvPr id="12292" name="Untertitel 6"/>
          <p:cNvSpPr>
            <a:spLocks noGrp="1"/>
          </p:cNvSpPr>
          <p:nvPr>
            <p:ph type="subTitle" idx="1"/>
          </p:nvPr>
        </p:nvSpPr>
        <p:spPr bwMode="auto">
          <a:xfrm>
            <a:off x="1719263" y="5084763"/>
            <a:ext cx="7424737" cy="288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b="1" dirty="0" smtClean="0">
                <a:solidFill>
                  <a:schemeClr val="bg2"/>
                </a:solidFill>
                <a:cs typeface="Arial" panose="020B0604020202020204" pitchFamily="34" charset="0"/>
              </a:rPr>
              <a:t>RO-M EW </a:t>
            </a:r>
            <a:r>
              <a:rPr lang="nl-NL" altLang="en-US" b="1" dirty="0" err="1" smtClean="0">
                <a:solidFill>
                  <a:schemeClr val="bg2"/>
                </a:solidFill>
                <a:cs typeface="Arial" panose="020B0604020202020204" pitchFamily="34" charset="0"/>
              </a:rPr>
              <a:t>and</a:t>
            </a:r>
            <a:r>
              <a:rPr lang="nl-NL" altLang="en-US" b="1" dirty="0" smtClean="0">
                <a:solidFill>
                  <a:schemeClr val="bg2"/>
                </a:solidFill>
                <a:cs typeface="Arial" panose="020B0604020202020204" pitchFamily="34" charset="0"/>
              </a:rPr>
              <a:t> RO-EDW</a:t>
            </a:r>
            <a:endParaRPr lang="nl-NL" altLang="en-US" b="1" dirty="0">
              <a:solidFill>
                <a:schemeClr val="bg2"/>
              </a:solidFill>
              <a:cs typeface="Arial" panose="020B0604020202020204" pitchFamily="34" charset="0"/>
            </a:endParaRPr>
          </a:p>
        </p:txBody>
      </p:sp>
      <p:pic>
        <p:nvPicPr>
          <p:cNvPr id="159746" name="Picture 2"/>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r="-66"/>
          <a:stretch/>
        </p:blipFill>
        <p:spPr bwMode="auto">
          <a:xfrm>
            <a:off x="0" y="0"/>
            <a:ext cx="9144000" cy="4221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7808795"/>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nl-NL" dirty="0" err="1" smtClean="0"/>
              <a:t>Examples</a:t>
            </a:r>
            <a:r>
              <a:rPr lang="nl-NL" dirty="0" smtClean="0"/>
              <a:t> of 24 </a:t>
            </a:r>
            <a:r>
              <a:rPr lang="nl-NL" dirty="0" err="1" smtClean="0"/>
              <a:t>metre</a:t>
            </a:r>
            <a:r>
              <a:rPr lang="nl-NL" dirty="0" smtClean="0"/>
              <a:t> </a:t>
            </a:r>
            <a:r>
              <a:rPr lang="nl-NL" dirty="0" err="1" smtClean="0"/>
              <a:t>working</a:t>
            </a:r>
            <a:r>
              <a:rPr lang="nl-NL" dirty="0" smtClean="0"/>
              <a:t> </a:t>
            </a:r>
            <a:r>
              <a:rPr lang="nl-NL" dirty="0" err="1" smtClean="0"/>
              <a:t>width</a:t>
            </a:r>
            <a:endParaRPr lang="nl-NL" dirty="0"/>
          </a:p>
        </p:txBody>
      </p:sp>
      <p:sp>
        <p:nvSpPr>
          <p:cNvPr id="3" name="Text Placeholder 2"/>
          <p:cNvSpPr>
            <a:spLocks noGrp="1"/>
          </p:cNvSpPr>
          <p:nvPr>
            <p:ph type="body" sz="quarter" idx="10"/>
          </p:nvPr>
        </p:nvSpPr>
        <p:spPr/>
        <p:txBody>
          <a:bodyPr/>
          <a:lstStyle/>
          <a:p>
            <a:r>
              <a:rPr lang="nl-NL" dirty="0" smtClean="0"/>
              <a:t>Types of </a:t>
            </a:r>
            <a:r>
              <a:rPr lang="nl-NL" dirty="0" err="1" smtClean="0"/>
              <a:t>Section</a:t>
            </a:r>
            <a:r>
              <a:rPr lang="nl-NL" dirty="0" smtClean="0"/>
              <a:t> Control</a:t>
            </a:r>
            <a:endParaRPr lang="nl-NL" dirty="0"/>
          </a:p>
        </p:txBody>
      </p:sp>
      <p:pic>
        <p:nvPicPr>
          <p:cNvPr id="4" name="Content Placeholder 7"/>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827584" y="2348880"/>
            <a:ext cx="7727950" cy="387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27584" y="2348880"/>
            <a:ext cx="8316416" cy="307777"/>
          </a:xfrm>
          <a:prstGeom prst="rect">
            <a:avLst/>
          </a:prstGeom>
          <a:solidFill>
            <a:schemeClr val="bg1"/>
          </a:solidFill>
        </p:spPr>
        <p:txBody>
          <a:bodyPr wrap="square" rtlCol="0">
            <a:spAutoFit/>
          </a:bodyPr>
          <a:lstStyle/>
          <a:p>
            <a:r>
              <a:rPr lang="nl-NL" sz="1400" b="1" dirty="0" err="1" smtClean="0">
                <a:solidFill>
                  <a:srgbClr val="0C3451"/>
                </a:solidFill>
              </a:rPr>
              <a:t>Conventional</a:t>
            </a:r>
            <a:r>
              <a:rPr lang="nl-NL" sz="1400" b="1" dirty="0" smtClean="0">
                <a:solidFill>
                  <a:srgbClr val="0C3451"/>
                </a:solidFill>
              </a:rPr>
              <a:t> </a:t>
            </a:r>
            <a:r>
              <a:rPr lang="nl-NL" sz="1400" b="1" dirty="0" err="1" smtClean="0">
                <a:solidFill>
                  <a:srgbClr val="0C3451"/>
                </a:solidFill>
              </a:rPr>
              <a:t>spreading</a:t>
            </a:r>
            <a:r>
              <a:rPr lang="nl-NL" sz="1400" b="1" dirty="0" smtClean="0">
                <a:solidFill>
                  <a:srgbClr val="0C3451"/>
                </a:solidFill>
              </a:rPr>
              <a:t>           Basic </a:t>
            </a:r>
            <a:r>
              <a:rPr lang="nl-NL" sz="1400" b="1" dirty="0" err="1" smtClean="0">
                <a:solidFill>
                  <a:srgbClr val="0C3451"/>
                </a:solidFill>
              </a:rPr>
              <a:t>Section</a:t>
            </a:r>
            <a:r>
              <a:rPr lang="nl-NL" sz="1400" b="1" dirty="0" smtClean="0">
                <a:solidFill>
                  <a:srgbClr val="0C3451"/>
                </a:solidFill>
              </a:rPr>
              <a:t> Control                GEOSPREAD</a:t>
            </a:r>
            <a:r>
              <a:rPr lang="nl-NL" sz="1400" b="1" baseline="30000" dirty="0" smtClean="0">
                <a:solidFill>
                  <a:srgbClr val="0C3451"/>
                </a:solidFill>
              </a:rPr>
              <a:t>®</a:t>
            </a:r>
            <a:endParaRPr lang="nl-NL" sz="1400" b="1" baseline="30000" dirty="0">
              <a:solidFill>
                <a:srgbClr val="0C3451"/>
              </a:solidFill>
            </a:endParaRPr>
          </a:p>
        </p:txBody>
      </p:sp>
    </p:spTree>
    <p:extLst>
      <p:ext uri="{BB962C8B-B14F-4D97-AF65-F5344CB8AC3E}">
        <p14:creationId xmlns:p14="http://schemas.microsoft.com/office/powerpoint/2010/main" val="376226703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nl-NL"/>
          </a:p>
        </p:txBody>
      </p:sp>
      <p:sp>
        <p:nvSpPr>
          <p:cNvPr id="3" name="Text Placeholder 2"/>
          <p:cNvSpPr>
            <a:spLocks noGrp="1"/>
          </p:cNvSpPr>
          <p:nvPr>
            <p:ph type="body" sz="quarter" idx="10"/>
          </p:nvPr>
        </p:nvSpPr>
        <p:spPr/>
        <p:txBody>
          <a:bodyPr/>
          <a:lstStyle/>
          <a:p>
            <a:r>
              <a:rPr lang="nl-NL" dirty="0" err="1" smtClean="0"/>
              <a:t>Working</a:t>
            </a:r>
            <a:r>
              <a:rPr lang="nl-NL" dirty="0" smtClean="0"/>
              <a:t> </a:t>
            </a:r>
            <a:r>
              <a:rPr lang="nl-NL" dirty="0" err="1" smtClean="0"/>
              <a:t>Principle</a:t>
            </a:r>
            <a:endParaRPr lang="nl-NL" dirty="0"/>
          </a:p>
        </p:txBody>
      </p:sp>
      <p:pic>
        <p:nvPicPr>
          <p:cNvPr id="4" name="Content Placeholder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39750" y="1916113"/>
            <a:ext cx="7683500" cy="38814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84213" y="1990472"/>
            <a:ext cx="8316416" cy="307777"/>
          </a:xfrm>
          <a:prstGeom prst="rect">
            <a:avLst/>
          </a:prstGeom>
          <a:solidFill>
            <a:schemeClr val="bg1"/>
          </a:solidFill>
        </p:spPr>
        <p:txBody>
          <a:bodyPr wrap="square" rtlCol="0">
            <a:spAutoFit/>
          </a:bodyPr>
          <a:lstStyle/>
          <a:p>
            <a:r>
              <a:rPr lang="nl-NL" sz="1400" b="1" dirty="0" smtClean="0">
                <a:solidFill>
                  <a:srgbClr val="0C3451"/>
                </a:solidFill>
              </a:rPr>
              <a:t>Basic </a:t>
            </a:r>
            <a:r>
              <a:rPr lang="nl-NL" sz="1400" b="1" dirty="0" err="1" smtClean="0">
                <a:solidFill>
                  <a:srgbClr val="0C3451"/>
                </a:solidFill>
              </a:rPr>
              <a:t>Section</a:t>
            </a:r>
            <a:r>
              <a:rPr lang="nl-NL" sz="1400" b="1" dirty="0" smtClean="0">
                <a:solidFill>
                  <a:srgbClr val="0C3451"/>
                </a:solidFill>
              </a:rPr>
              <a:t> Control                                  GEOSPREAD</a:t>
            </a:r>
            <a:r>
              <a:rPr lang="nl-NL" sz="1400" b="1" baseline="30000" dirty="0" smtClean="0">
                <a:solidFill>
                  <a:srgbClr val="0C3451"/>
                </a:solidFill>
              </a:rPr>
              <a:t>®</a:t>
            </a:r>
            <a:endParaRPr lang="nl-NL" sz="1400" b="1" baseline="30000" dirty="0">
              <a:solidFill>
                <a:srgbClr val="0C3451"/>
              </a:solidFill>
            </a:endParaRPr>
          </a:p>
        </p:txBody>
      </p:sp>
    </p:spTree>
    <p:extLst>
      <p:ext uri="{BB962C8B-B14F-4D97-AF65-F5344CB8AC3E}">
        <p14:creationId xmlns:p14="http://schemas.microsoft.com/office/powerpoint/2010/main" val="212281059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nl-NL" dirty="0" smtClean="0"/>
              <a:t>Performance of GEOSPREAD® </a:t>
            </a:r>
            <a:r>
              <a:rPr lang="nl-NL" dirty="0" err="1" smtClean="0"/>
              <a:t>and</a:t>
            </a:r>
            <a:r>
              <a:rPr lang="nl-NL" dirty="0" smtClean="0"/>
              <a:t> Basic </a:t>
            </a:r>
            <a:r>
              <a:rPr lang="nl-NL" dirty="0" err="1" smtClean="0"/>
              <a:t>Section</a:t>
            </a:r>
            <a:r>
              <a:rPr lang="nl-NL" dirty="0" smtClean="0"/>
              <a:t> Control</a:t>
            </a:r>
            <a:endParaRPr lang="nl-NL"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251520" y="2132856"/>
            <a:ext cx="8347075"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rot="16200000">
            <a:off x="1368928" y="4039979"/>
            <a:ext cx="3977619" cy="451406"/>
          </a:xfrm>
          <a:prstGeom prst="rect">
            <a:avLst/>
          </a:prstGeom>
          <a:solidFill>
            <a:schemeClr val="bg1"/>
          </a:solidFill>
        </p:spPr>
        <p:txBody>
          <a:bodyPr wrap="square" rtlCol="0">
            <a:spAutoFit/>
          </a:bodyPr>
          <a:lstStyle/>
          <a:p>
            <a:r>
              <a:rPr lang="nl-NL" sz="1400" b="1" dirty="0" smtClean="0">
                <a:solidFill>
                  <a:srgbClr val="0C3451"/>
                </a:solidFill>
              </a:rPr>
              <a:t>Basic </a:t>
            </a:r>
            <a:r>
              <a:rPr lang="nl-NL" sz="1400" b="1" dirty="0" err="1" smtClean="0">
                <a:solidFill>
                  <a:srgbClr val="0C3451"/>
                </a:solidFill>
              </a:rPr>
              <a:t>Section</a:t>
            </a:r>
            <a:r>
              <a:rPr lang="nl-NL" sz="1400" b="1" dirty="0" smtClean="0">
                <a:solidFill>
                  <a:srgbClr val="0C3451"/>
                </a:solidFill>
              </a:rPr>
              <a:t> Control            GEOSPREAD</a:t>
            </a:r>
            <a:r>
              <a:rPr lang="nl-NL" sz="1400" b="1" baseline="30000" dirty="0">
                <a:solidFill>
                  <a:srgbClr val="0C3451"/>
                </a:solidFill>
              </a:rPr>
              <a:t>®</a:t>
            </a:r>
          </a:p>
          <a:p>
            <a:endParaRPr lang="nl-NL" sz="1400" b="1" baseline="30000" dirty="0">
              <a:solidFill>
                <a:srgbClr val="0C3451"/>
              </a:solidFill>
            </a:endParaRPr>
          </a:p>
        </p:txBody>
      </p:sp>
    </p:spTree>
    <p:extLst>
      <p:ext uri="{BB962C8B-B14F-4D97-AF65-F5344CB8AC3E}">
        <p14:creationId xmlns:p14="http://schemas.microsoft.com/office/powerpoint/2010/main" val="156310778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nl-NL" altLang="nl-NL" sz="2000" dirty="0"/>
              <a:t>Basic </a:t>
            </a:r>
            <a:r>
              <a:rPr lang="nl-NL" altLang="nl-NL" sz="2000" dirty="0" err="1"/>
              <a:t>Section</a:t>
            </a:r>
            <a:r>
              <a:rPr lang="nl-NL" altLang="nl-NL" sz="2000" dirty="0"/>
              <a:t> Control – </a:t>
            </a:r>
            <a:r>
              <a:rPr lang="nl-NL" altLang="nl-NL" sz="2000" dirty="0" err="1"/>
              <a:t>Sections</a:t>
            </a:r>
            <a:r>
              <a:rPr lang="nl-NL" altLang="nl-NL" sz="2000" dirty="0"/>
              <a:t>/</a:t>
            </a:r>
            <a:r>
              <a:rPr lang="nl-NL" altLang="nl-NL" sz="2000" dirty="0" err="1"/>
              <a:t>Working</a:t>
            </a:r>
            <a:r>
              <a:rPr lang="nl-NL" altLang="nl-NL" sz="2000" dirty="0"/>
              <a:t> </a:t>
            </a:r>
            <a:r>
              <a:rPr lang="nl-NL" altLang="nl-NL" sz="2000" dirty="0" err="1"/>
              <a:t>Width</a:t>
            </a:r>
            <a:r>
              <a:rPr lang="nl-NL" altLang="nl-NL" sz="2000" dirty="0"/>
              <a:t> </a:t>
            </a:r>
            <a:r>
              <a:rPr lang="nl-NL" altLang="nl-NL" sz="2000" dirty="0" err="1"/>
              <a:t>Example</a:t>
            </a:r>
            <a:r>
              <a:rPr lang="nl-NL" altLang="nl-NL" sz="2000" dirty="0"/>
              <a:t> </a:t>
            </a:r>
          </a:p>
        </p:txBody>
      </p:sp>
      <p:pic>
        <p:nvPicPr>
          <p:cNvPr id="4" name="Picture 3" descr="cid:image001.jpg@01D7D0C2.ED26E120"/>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755576" y="3010472"/>
            <a:ext cx="3168352" cy="33117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id:image002.jpg@01D7D0C2.ED26E120"/>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5183684" y="3010472"/>
            <a:ext cx="3136620" cy="329946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148064" y="1615753"/>
            <a:ext cx="3247082" cy="1200329"/>
          </a:xfrm>
          <a:prstGeom prst="rect">
            <a:avLst/>
          </a:prstGeom>
        </p:spPr>
        <p:txBody>
          <a:bodyPr wrap="square">
            <a:spAutoFit/>
          </a:bodyPr>
          <a:lstStyle/>
          <a:p>
            <a:pPr lvl="0"/>
            <a:r>
              <a:rPr lang="en-GB" altLang="en-US" b="1" dirty="0">
                <a:ea typeface="Calibri" panose="020F0502020204030204" pitchFamily="34" charset="0"/>
              </a:rPr>
              <a:t>RO-M EW</a:t>
            </a:r>
            <a:endParaRPr lang="en-GB" altLang="en-US" sz="800" b="1" dirty="0"/>
          </a:p>
          <a:p>
            <a:pPr lvl="0"/>
            <a:r>
              <a:rPr lang="en-GB" altLang="en-US" dirty="0" smtClean="0">
                <a:ea typeface="Calibri" panose="020F0502020204030204" pitchFamily="34" charset="0"/>
              </a:rPr>
              <a:t>18 </a:t>
            </a:r>
            <a:r>
              <a:rPr lang="en-GB" altLang="en-US" dirty="0">
                <a:ea typeface="Calibri" panose="020F0502020204030204" pitchFamily="34" charset="0"/>
              </a:rPr>
              <a:t>m  </a:t>
            </a:r>
            <a:r>
              <a:rPr lang="en-GB" altLang="en-US" dirty="0" smtClean="0">
                <a:ea typeface="Calibri" panose="020F0502020204030204" pitchFamily="34" charset="0"/>
              </a:rPr>
              <a:t>4m / 5m / 5m / 4m</a:t>
            </a:r>
            <a:endParaRPr lang="en-GB" altLang="en-US" sz="800" dirty="0"/>
          </a:p>
          <a:p>
            <a:pPr lvl="0"/>
            <a:r>
              <a:rPr lang="en-GB" altLang="en-US" dirty="0">
                <a:ea typeface="Calibri" panose="020F0502020204030204" pitchFamily="34" charset="0"/>
              </a:rPr>
              <a:t>20 m  </a:t>
            </a:r>
            <a:r>
              <a:rPr lang="en-GB" altLang="en-US" dirty="0" smtClean="0">
                <a:ea typeface="Calibri" panose="020F0502020204030204" pitchFamily="34" charset="0"/>
              </a:rPr>
              <a:t>4m / 6m / 6m / 4m</a:t>
            </a:r>
            <a:endParaRPr lang="en-GB" altLang="en-US" sz="800" dirty="0"/>
          </a:p>
          <a:p>
            <a:pPr lvl="0"/>
            <a:r>
              <a:rPr lang="en-GB" altLang="en-US" dirty="0">
                <a:ea typeface="Calibri" panose="020F0502020204030204" pitchFamily="34" charset="0"/>
              </a:rPr>
              <a:t>21 </a:t>
            </a:r>
            <a:r>
              <a:rPr lang="en-GB" altLang="en-US" dirty="0" smtClean="0">
                <a:ea typeface="Calibri" panose="020F0502020204030204" pitchFamily="34" charset="0"/>
              </a:rPr>
              <a:t>m  4m / 6.5m / 6.5m / 4m</a:t>
            </a:r>
            <a:endParaRPr lang="en-GB" dirty="0"/>
          </a:p>
        </p:txBody>
      </p:sp>
      <p:sp>
        <p:nvSpPr>
          <p:cNvPr id="7" name="Rectangle 6"/>
          <p:cNvSpPr/>
          <p:nvPr/>
        </p:nvSpPr>
        <p:spPr>
          <a:xfrm>
            <a:off x="899592" y="1562663"/>
            <a:ext cx="3126287" cy="646331"/>
          </a:xfrm>
          <a:prstGeom prst="rect">
            <a:avLst/>
          </a:prstGeom>
        </p:spPr>
        <p:txBody>
          <a:bodyPr wrap="square">
            <a:spAutoFit/>
          </a:bodyPr>
          <a:lstStyle/>
          <a:p>
            <a:pPr lvl="0"/>
            <a:r>
              <a:rPr lang="en-GB" altLang="en-US" b="1" dirty="0" smtClean="0">
                <a:ea typeface="Calibri" panose="020F0502020204030204" pitchFamily="34" charset="0"/>
              </a:rPr>
              <a:t>RO-M EW</a:t>
            </a:r>
            <a:endParaRPr lang="en-GB" altLang="en-US" sz="800" b="1" dirty="0"/>
          </a:p>
          <a:p>
            <a:pPr lvl="0"/>
            <a:r>
              <a:rPr lang="en-GB" altLang="en-US" dirty="0">
                <a:ea typeface="Calibri" panose="020F0502020204030204" pitchFamily="34" charset="0"/>
              </a:rPr>
              <a:t>16 m  </a:t>
            </a:r>
            <a:r>
              <a:rPr lang="en-GB" altLang="en-US" dirty="0" smtClean="0">
                <a:ea typeface="Calibri" panose="020F0502020204030204" pitchFamily="34" charset="0"/>
              </a:rPr>
              <a:t>4m / 4m / 4m / 4m</a:t>
            </a:r>
            <a:endParaRPr lang="en-GB" altLang="en-US" sz="800" dirty="0"/>
          </a:p>
        </p:txBody>
      </p:sp>
    </p:spTree>
    <p:extLst>
      <p:ext uri="{BB962C8B-B14F-4D97-AF65-F5344CB8AC3E}">
        <p14:creationId xmlns:p14="http://schemas.microsoft.com/office/powerpoint/2010/main" val="3253537591"/>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nl-NL" altLang="nl-NL" sz="2000" dirty="0"/>
              <a:t>Basic </a:t>
            </a:r>
            <a:r>
              <a:rPr lang="nl-NL" altLang="nl-NL" sz="2000" dirty="0" err="1"/>
              <a:t>Section</a:t>
            </a:r>
            <a:r>
              <a:rPr lang="nl-NL" altLang="nl-NL" sz="2000" dirty="0"/>
              <a:t> Control – </a:t>
            </a:r>
            <a:r>
              <a:rPr lang="nl-NL" altLang="nl-NL" sz="2000" dirty="0" err="1"/>
              <a:t>Sections</a:t>
            </a:r>
            <a:r>
              <a:rPr lang="nl-NL" altLang="nl-NL" sz="2000" dirty="0"/>
              <a:t>/</a:t>
            </a:r>
            <a:r>
              <a:rPr lang="nl-NL" altLang="nl-NL" sz="2000" dirty="0" err="1"/>
              <a:t>Working</a:t>
            </a:r>
            <a:r>
              <a:rPr lang="nl-NL" altLang="nl-NL" sz="2000" dirty="0"/>
              <a:t> </a:t>
            </a:r>
            <a:r>
              <a:rPr lang="nl-NL" altLang="nl-NL" sz="2000" dirty="0" err="1"/>
              <a:t>Width</a:t>
            </a:r>
            <a:r>
              <a:rPr lang="nl-NL" altLang="nl-NL" sz="2000" dirty="0"/>
              <a:t> </a:t>
            </a:r>
            <a:r>
              <a:rPr lang="nl-NL" altLang="nl-NL" sz="2000" dirty="0" err="1"/>
              <a:t>Example</a:t>
            </a:r>
            <a:r>
              <a:rPr lang="nl-NL" altLang="nl-NL" sz="2000" dirty="0"/>
              <a:t> </a:t>
            </a:r>
          </a:p>
        </p:txBody>
      </p:sp>
      <p:pic>
        <p:nvPicPr>
          <p:cNvPr id="4" name="Picture 5" descr="cid:image009.jpg@01D7D0C2.ED26E120"/>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71600" y="2892481"/>
            <a:ext cx="3003059" cy="31511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image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04495" y="2889827"/>
            <a:ext cx="3014481" cy="3151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899592" y="1905173"/>
            <a:ext cx="4572000" cy="646331"/>
          </a:xfrm>
          <a:prstGeom prst="rect">
            <a:avLst/>
          </a:prstGeom>
        </p:spPr>
        <p:txBody>
          <a:bodyPr>
            <a:spAutoFit/>
          </a:bodyPr>
          <a:lstStyle/>
          <a:p>
            <a:pPr lvl="0"/>
            <a:r>
              <a:rPr lang="en-GB" altLang="en-US" b="1" dirty="0" smtClean="0">
                <a:ea typeface="Calibri" panose="020F0502020204030204" pitchFamily="34" charset="0"/>
              </a:rPr>
              <a:t>RO-M EW</a:t>
            </a:r>
            <a:endParaRPr lang="en-GB" altLang="en-US" sz="800" b="1" dirty="0"/>
          </a:p>
          <a:p>
            <a:pPr lvl="0"/>
            <a:r>
              <a:rPr lang="en-GB" altLang="en-US" dirty="0">
                <a:ea typeface="Calibri" panose="020F0502020204030204" pitchFamily="34" charset="0"/>
              </a:rPr>
              <a:t>24 m </a:t>
            </a:r>
            <a:r>
              <a:rPr lang="en-GB" altLang="en-US" dirty="0" smtClean="0">
                <a:ea typeface="Calibri" panose="020F0502020204030204" pitchFamily="34" charset="0"/>
              </a:rPr>
              <a:t>4m / 4m / 4m / 4m / 4m / 4m</a:t>
            </a:r>
            <a:endParaRPr lang="en-GB" altLang="en-US" sz="800" dirty="0"/>
          </a:p>
        </p:txBody>
      </p:sp>
      <p:sp>
        <p:nvSpPr>
          <p:cNvPr id="7" name="Rectangle 6"/>
          <p:cNvSpPr/>
          <p:nvPr/>
        </p:nvSpPr>
        <p:spPr>
          <a:xfrm>
            <a:off x="5236205" y="1905172"/>
            <a:ext cx="3888432" cy="646331"/>
          </a:xfrm>
          <a:prstGeom prst="rect">
            <a:avLst/>
          </a:prstGeom>
        </p:spPr>
        <p:txBody>
          <a:bodyPr wrap="square">
            <a:spAutoFit/>
          </a:bodyPr>
          <a:lstStyle/>
          <a:p>
            <a:pPr lvl="0"/>
            <a:r>
              <a:rPr lang="en-GB" altLang="en-US" b="1" dirty="0">
                <a:ea typeface="Calibri" panose="020F0502020204030204" pitchFamily="34" charset="0"/>
              </a:rPr>
              <a:t>RO-M EW</a:t>
            </a:r>
            <a:endParaRPr lang="en-GB" altLang="en-US" sz="800" b="1" dirty="0"/>
          </a:p>
          <a:p>
            <a:pPr lvl="0"/>
            <a:r>
              <a:rPr lang="en-GB" altLang="en-US" dirty="0" smtClean="0">
                <a:ea typeface="Calibri" panose="020F0502020204030204" pitchFamily="34" charset="0"/>
              </a:rPr>
              <a:t>28 </a:t>
            </a:r>
            <a:r>
              <a:rPr lang="en-GB" altLang="en-US" dirty="0">
                <a:ea typeface="Calibri" panose="020F0502020204030204" pitchFamily="34" charset="0"/>
              </a:rPr>
              <a:t>m </a:t>
            </a:r>
            <a:r>
              <a:rPr lang="en-GB" altLang="en-US" dirty="0" smtClean="0">
                <a:ea typeface="Calibri" panose="020F0502020204030204" pitchFamily="34" charset="0"/>
              </a:rPr>
              <a:t>4m / 4m / 6m / 6m / 4m / 4m</a:t>
            </a:r>
            <a:endParaRPr lang="en-GB" altLang="en-US" sz="800" dirty="0"/>
          </a:p>
        </p:txBody>
      </p:sp>
    </p:spTree>
    <p:extLst>
      <p:ext uri="{BB962C8B-B14F-4D97-AF65-F5344CB8AC3E}">
        <p14:creationId xmlns:p14="http://schemas.microsoft.com/office/powerpoint/2010/main" val="242249379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nl-NL" altLang="nl-NL" sz="2000" dirty="0"/>
              <a:t>Basic </a:t>
            </a:r>
            <a:r>
              <a:rPr lang="nl-NL" altLang="nl-NL" sz="2000" dirty="0" err="1"/>
              <a:t>Section</a:t>
            </a:r>
            <a:r>
              <a:rPr lang="nl-NL" altLang="nl-NL" sz="2000" dirty="0"/>
              <a:t> Control – </a:t>
            </a:r>
            <a:r>
              <a:rPr lang="nl-NL" altLang="nl-NL" sz="2000" dirty="0" err="1"/>
              <a:t>Sections</a:t>
            </a:r>
            <a:r>
              <a:rPr lang="nl-NL" altLang="nl-NL" sz="2000" dirty="0"/>
              <a:t>/</a:t>
            </a:r>
            <a:r>
              <a:rPr lang="nl-NL" altLang="nl-NL" sz="2000" dirty="0" err="1"/>
              <a:t>Working</a:t>
            </a:r>
            <a:r>
              <a:rPr lang="nl-NL" altLang="nl-NL" sz="2000" dirty="0"/>
              <a:t> </a:t>
            </a:r>
            <a:r>
              <a:rPr lang="nl-NL" altLang="nl-NL" sz="2000" dirty="0" err="1"/>
              <a:t>Width</a:t>
            </a:r>
            <a:r>
              <a:rPr lang="nl-NL" altLang="nl-NL" sz="2000" dirty="0"/>
              <a:t> </a:t>
            </a:r>
            <a:r>
              <a:rPr lang="nl-NL" altLang="nl-NL" sz="2000" dirty="0" err="1"/>
              <a:t>Example</a:t>
            </a:r>
            <a:r>
              <a:rPr lang="nl-NL" altLang="nl-NL" sz="2000" dirty="0"/>
              <a:t> </a:t>
            </a:r>
          </a:p>
        </p:txBody>
      </p:sp>
      <p:pic>
        <p:nvPicPr>
          <p:cNvPr id="4" name="Picture 1" descr="cid:image022.jpg@01D7D0C2.ED26E120"/>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763577" y="1830507"/>
            <a:ext cx="4191000" cy="43719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3429000"/>
            <a:ext cx="3438525" cy="21526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42490" y="1989138"/>
            <a:ext cx="4572000" cy="1200329"/>
          </a:xfrm>
          <a:prstGeom prst="rect">
            <a:avLst/>
          </a:prstGeom>
        </p:spPr>
        <p:txBody>
          <a:bodyPr>
            <a:spAutoFit/>
          </a:bodyPr>
          <a:lstStyle/>
          <a:p>
            <a:pPr lvl="0"/>
            <a:r>
              <a:rPr lang="en-GB" altLang="en-US" b="1" dirty="0" smtClean="0">
                <a:ea typeface="Calibri" panose="020F0502020204030204" pitchFamily="34" charset="0"/>
              </a:rPr>
              <a:t>RO-M EW</a:t>
            </a:r>
            <a:endParaRPr lang="en-GB" altLang="en-US" sz="800" b="1" dirty="0"/>
          </a:p>
          <a:p>
            <a:pPr lvl="0"/>
            <a:r>
              <a:rPr lang="en-GB" altLang="en-US" dirty="0">
                <a:ea typeface="Calibri" panose="020F0502020204030204" pitchFamily="34" charset="0"/>
              </a:rPr>
              <a:t>28m in combination with central border spreading plate, 8 sections are possible 4m / 4m / 4m / 2m / 2m / 4m / 4m / 4m</a:t>
            </a:r>
            <a:endParaRPr lang="en-GB" altLang="en-US" sz="800" dirty="0"/>
          </a:p>
        </p:txBody>
      </p:sp>
      <p:sp>
        <p:nvSpPr>
          <p:cNvPr id="7" name="Rounded Rectangle 6"/>
          <p:cNvSpPr/>
          <p:nvPr/>
        </p:nvSpPr>
        <p:spPr bwMode="auto">
          <a:xfrm>
            <a:off x="984896" y="4185991"/>
            <a:ext cx="1080120" cy="288032"/>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
        <p:nvSpPr>
          <p:cNvPr id="8" name="Rounded Rectangle 7"/>
          <p:cNvSpPr/>
          <p:nvPr/>
        </p:nvSpPr>
        <p:spPr bwMode="auto">
          <a:xfrm>
            <a:off x="1907704" y="2816334"/>
            <a:ext cx="1093415" cy="373133"/>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
        <p:nvSpPr>
          <p:cNvPr id="9" name="Rounded Rectangle 8"/>
          <p:cNvSpPr/>
          <p:nvPr/>
        </p:nvSpPr>
        <p:spPr bwMode="auto">
          <a:xfrm>
            <a:off x="5508104" y="5603135"/>
            <a:ext cx="2016224" cy="274138"/>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Tree>
    <p:extLst>
      <p:ext uri="{BB962C8B-B14F-4D97-AF65-F5344CB8AC3E}">
        <p14:creationId xmlns:p14="http://schemas.microsoft.com/office/powerpoint/2010/main" val="394222301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nl-NL" altLang="nl-NL" sz="2000" dirty="0"/>
              <a:t>Basic </a:t>
            </a:r>
            <a:r>
              <a:rPr lang="nl-NL" altLang="nl-NL" sz="2000" dirty="0" err="1"/>
              <a:t>Section</a:t>
            </a:r>
            <a:r>
              <a:rPr lang="nl-NL" altLang="nl-NL" sz="2000" dirty="0"/>
              <a:t> Control – </a:t>
            </a:r>
            <a:r>
              <a:rPr lang="nl-NL" altLang="nl-NL" sz="2000" dirty="0" err="1"/>
              <a:t>Sections</a:t>
            </a:r>
            <a:r>
              <a:rPr lang="nl-NL" altLang="nl-NL" sz="2000" dirty="0"/>
              <a:t>/</a:t>
            </a:r>
            <a:r>
              <a:rPr lang="nl-NL" altLang="nl-NL" sz="2000" dirty="0" err="1"/>
              <a:t>Working</a:t>
            </a:r>
            <a:r>
              <a:rPr lang="nl-NL" altLang="nl-NL" sz="2000" dirty="0"/>
              <a:t> </a:t>
            </a:r>
            <a:r>
              <a:rPr lang="nl-NL" altLang="nl-NL" sz="2000" dirty="0" err="1"/>
              <a:t>Width</a:t>
            </a:r>
            <a:r>
              <a:rPr lang="nl-NL" altLang="nl-NL" sz="2000" dirty="0"/>
              <a:t> </a:t>
            </a:r>
            <a:r>
              <a:rPr lang="nl-NL" altLang="nl-NL" sz="2000" dirty="0" err="1"/>
              <a:t>Example</a:t>
            </a:r>
            <a:r>
              <a:rPr lang="nl-NL" altLang="nl-NL" sz="2000" dirty="0"/>
              <a:t> </a:t>
            </a:r>
          </a:p>
        </p:txBody>
      </p:sp>
      <p:sp>
        <p:nvSpPr>
          <p:cNvPr id="11" name="Rectangle 10"/>
          <p:cNvSpPr/>
          <p:nvPr/>
        </p:nvSpPr>
        <p:spPr>
          <a:xfrm>
            <a:off x="464085" y="1918028"/>
            <a:ext cx="4248472" cy="646331"/>
          </a:xfrm>
          <a:prstGeom prst="rect">
            <a:avLst/>
          </a:prstGeom>
        </p:spPr>
        <p:txBody>
          <a:bodyPr wrap="square">
            <a:spAutoFit/>
          </a:bodyPr>
          <a:lstStyle/>
          <a:p>
            <a:pPr lvl="0"/>
            <a:r>
              <a:rPr lang="en-GB" altLang="en-US" dirty="0" smtClean="0">
                <a:ea typeface="Calibri" panose="020F0502020204030204" pitchFamily="34" charset="0"/>
              </a:rPr>
              <a:t>RO-EDW </a:t>
            </a:r>
            <a:r>
              <a:rPr lang="en-GB" altLang="en-US" dirty="0">
                <a:ea typeface="Calibri" panose="020F0502020204030204" pitchFamily="34" charset="0"/>
              </a:rPr>
              <a:t>48 m </a:t>
            </a:r>
            <a:r>
              <a:rPr lang="en-GB" altLang="en-US" dirty="0" smtClean="0">
                <a:ea typeface="Calibri" panose="020F0502020204030204" pitchFamily="34" charset="0"/>
              </a:rPr>
              <a:t>- 12 </a:t>
            </a:r>
            <a:r>
              <a:rPr lang="en-GB" altLang="en-US" dirty="0">
                <a:ea typeface="Calibri" panose="020F0502020204030204" pitchFamily="34" charset="0"/>
              </a:rPr>
              <a:t>x 4 m</a:t>
            </a:r>
            <a:endParaRPr lang="en-GB" altLang="en-US" sz="800" dirty="0"/>
          </a:p>
          <a:p>
            <a:pPr lvl="0"/>
            <a:r>
              <a:rPr lang="en-GB" altLang="en-US" dirty="0" smtClean="0">
                <a:ea typeface="Calibri" panose="020F0502020204030204" pitchFamily="34" charset="0"/>
              </a:rPr>
              <a:t>4m / 4m / 4m / 4m / 4m / 4m / 4m</a:t>
            </a:r>
            <a:endParaRPr lang="en-GB" altLang="en-US" sz="800" dirty="0"/>
          </a:p>
        </p:txBody>
      </p:sp>
      <p:pic>
        <p:nvPicPr>
          <p:cNvPr id="12" name="Picture 9" descr="cid:image027.jpg@01D7D0C2.ED26E120"/>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58452" y="2780928"/>
            <a:ext cx="3251278" cy="339103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0" descr="cid:image030.jpg@01D7D0C2.ED26E120"/>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5587997" y="2780928"/>
            <a:ext cx="3248722" cy="3383773"/>
          </a:xfrm>
          <a:prstGeom prst="rect">
            <a:avLst/>
          </a:prstGeom>
          <a:noFill/>
          <a:extLst>
            <a:ext uri="{909E8E84-426E-40DD-AFC4-6F175D3DCCD1}">
              <a14:hiddenFill xmlns:a14="http://schemas.microsoft.com/office/drawing/2010/main">
                <a:solidFill>
                  <a:srgbClr val="FFFFFF"/>
                </a:solidFill>
              </a14:hiddenFill>
            </a:ext>
          </a:extLst>
        </p:spPr>
      </p:pic>
      <p:sp>
        <p:nvSpPr>
          <p:cNvPr id="14" name="Rounded Rectangle 13"/>
          <p:cNvSpPr/>
          <p:nvPr/>
        </p:nvSpPr>
        <p:spPr bwMode="auto">
          <a:xfrm>
            <a:off x="6084168" y="5613634"/>
            <a:ext cx="1656184" cy="274138"/>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
        <p:nvSpPr>
          <p:cNvPr id="15" name="Rectangle 14"/>
          <p:cNvSpPr/>
          <p:nvPr/>
        </p:nvSpPr>
        <p:spPr>
          <a:xfrm>
            <a:off x="4712558" y="1918028"/>
            <a:ext cx="4187824" cy="923330"/>
          </a:xfrm>
          <a:prstGeom prst="rect">
            <a:avLst/>
          </a:prstGeom>
        </p:spPr>
        <p:txBody>
          <a:bodyPr wrap="square">
            <a:spAutoFit/>
          </a:bodyPr>
          <a:lstStyle/>
          <a:p>
            <a:pPr lvl="0"/>
            <a:r>
              <a:rPr lang="en-GB" altLang="en-US" dirty="0">
                <a:ea typeface="Calibri" panose="020F0502020204030204" pitchFamily="34" charset="0"/>
              </a:rPr>
              <a:t>RO-EDW </a:t>
            </a:r>
            <a:r>
              <a:rPr lang="en-GB" altLang="en-US" dirty="0">
                <a:ea typeface="Calibri" panose="020F0502020204030204" pitchFamily="34" charset="0"/>
              </a:rPr>
              <a:t>54 m 12 + 2 in the middle in case of central border spreading </a:t>
            </a:r>
            <a:r>
              <a:rPr lang="en-GB" altLang="en-US" dirty="0" smtClean="0">
                <a:ea typeface="Calibri" panose="020F0502020204030204" pitchFamily="34" charset="0"/>
              </a:rPr>
              <a:t>plate is </a:t>
            </a:r>
            <a:r>
              <a:rPr lang="en-GB" altLang="en-US" dirty="0" smtClean="0">
                <a:ea typeface="Calibri" panose="020F0502020204030204" pitchFamily="34" charset="0"/>
              </a:rPr>
              <a:t>used</a:t>
            </a:r>
            <a:endParaRPr lang="en-GB" altLang="en-US" sz="800" dirty="0"/>
          </a:p>
        </p:txBody>
      </p:sp>
      <p:pic>
        <p:nvPicPr>
          <p:cNvPr id="16" name="Picture 8"/>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5252" t="2737" r="2549"/>
          <a:stretch/>
        </p:blipFill>
        <p:spPr bwMode="auto">
          <a:xfrm>
            <a:off x="3674146" y="5066371"/>
            <a:ext cx="1728192" cy="1280190"/>
          </a:xfrm>
          <a:prstGeom prst="rect">
            <a:avLst/>
          </a:prstGeom>
          <a:noFill/>
          <a:ln w="19050">
            <a:solidFill>
              <a:srgbClr val="FF0000"/>
            </a:solidFill>
          </a:ln>
          <a:extLst>
            <a:ext uri="{909E8E84-426E-40DD-AFC4-6F175D3DCCD1}">
              <a14:hiddenFill xmlns:a14="http://schemas.microsoft.com/office/drawing/2010/main">
                <a:solidFill>
                  <a:srgbClr val="FFFFFF"/>
                </a:solidFill>
              </a14:hiddenFill>
            </a:ext>
          </a:extLst>
        </p:spPr>
      </p:pic>
      <p:sp>
        <p:nvSpPr>
          <p:cNvPr id="17" name="Rounded Rectangle 16"/>
          <p:cNvSpPr/>
          <p:nvPr/>
        </p:nvSpPr>
        <p:spPr bwMode="auto">
          <a:xfrm>
            <a:off x="3946995" y="5499508"/>
            <a:ext cx="591247" cy="228253"/>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
        <p:nvSpPr>
          <p:cNvPr id="18" name="Rounded Rectangle 17"/>
          <p:cNvSpPr/>
          <p:nvPr/>
        </p:nvSpPr>
        <p:spPr bwMode="auto">
          <a:xfrm>
            <a:off x="6372200" y="1918028"/>
            <a:ext cx="677675" cy="373133"/>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Tree>
    <p:extLst>
      <p:ext uri="{BB962C8B-B14F-4D97-AF65-F5344CB8AC3E}">
        <p14:creationId xmlns:p14="http://schemas.microsoft.com/office/powerpoint/2010/main" val="154640114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en-US" sz="2800" dirty="0" smtClean="0"/>
              <a:t>Control Systems</a:t>
            </a:r>
            <a:endParaRPr lang="de-DE" altLang="nb-NO" sz="2800" dirty="0" smtClean="0">
              <a:ea typeface="Geneva"/>
            </a:endParaRPr>
          </a:p>
        </p:txBody>
      </p:sp>
      <p:pic>
        <p:nvPicPr>
          <p:cNvPr id="9" name="Tijdelijke aanduiding voor afbeelding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113" y="0"/>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fbeelding 5" descr="C:\Users\gr_evdv\AppData\Local\Microsoft\Windows\INetCache\Content.Outlook\10T69RF9\iMFARMING logo - Vicon.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79388" y="15240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ndertitel 1"/>
          <p:cNvSpPr>
            <a:spLocks noGrp="1"/>
          </p:cNvSpPr>
          <p:nvPr>
            <p:ph type="subTitle" idx="1"/>
          </p:nvPr>
        </p:nvSpPr>
        <p:spPr/>
        <p:txBody>
          <a:bodyPr/>
          <a:lstStyle/>
          <a:p>
            <a:r>
              <a:rPr lang="nl-NL" altLang="en-US" b="1" dirty="0" err="1">
                <a:solidFill>
                  <a:schemeClr val="bg2"/>
                </a:solidFill>
                <a:cs typeface="Arial" panose="020B0604020202020204" pitchFamily="34" charset="0"/>
              </a:rPr>
              <a:t>RotaFlow</a:t>
            </a:r>
            <a:r>
              <a:rPr lang="nl-NL" altLang="en-US" b="1" dirty="0">
                <a:solidFill>
                  <a:schemeClr val="bg2"/>
                </a:solidFill>
                <a:cs typeface="Arial" panose="020B0604020202020204" pitchFamily="34" charset="0"/>
              </a:rPr>
              <a:t> RO </a:t>
            </a:r>
            <a:r>
              <a:rPr lang="nl-NL" altLang="en-US" b="1" dirty="0" err="1">
                <a:solidFill>
                  <a:schemeClr val="bg2"/>
                </a:solidFill>
                <a:cs typeface="Arial" panose="020B0604020202020204" pitchFamily="34" charset="0"/>
              </a:rPr>
              <a:t>Spreader</a:t>
            </a:r>
            <a:r>
              <a:rPr lang="nl-NL" altLang="en-US" b="1" dirty="0">
                <a:solidFill>
                  <a:schemeClr val="bg2"/>
                </a:solidFill>
                <a:cs typeface="Arial" panose="020B0604020202020204" pitchFamily="34" charset="0"/>
              </a:rPr>
              <a:t> Range</a:t>
            </a:r>
          </a:p>
        </p:txBody>
      </p:sp>
    </p:spTree>
    <p:extLst>
      <p:ext uri="{BB962C8B-B14F-4D97-AF65-F5344CB8AC3E}">
        <p14:creationId xmlns:p14="http://schemas.microsoft.com/office/powerpoint/2010/main" val="1197244692"/>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Text Box 24"/>
          <p:cNvSpPr txBox="1">
            <a:spLocks noChangeArrowheads="1"/>
          </p:cNvSpPr>
          <p:nvPr/>
        </p:nvSpPr>
        <p:spPr bwMode="auto">
          <a:xfrm>
            <a:off x="2700338" y="3943350"/>
            <a:ext cx="4679950" cy="1382713"/>
          </a:xfrm>
          <a:prstGeom prst="rect">
            <a:avLst/>
          </a:prstGeom>
          <a:solidFill>
            <a:schemeClr val="bg1"/>
          </a:solidFill>
          <a:ln w="9525">
            <a:solidFill>
              <a:schemeClr val="tx1"/>
            </a:solidFill>
            <a:miter lim="800000"/>
            <a:headEnd/>
            <a:tailEnd/>
          </a:ln>
        </p:spPr>
        <p:txBody>
          <a:bodyPr wrap="none" anchor="ct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Tx/>
              <a:buChar char="•"/>
            </a:pPr>
            <a:endParaRPr lang="nl-NL" altLang="nl-NL" sz="1600">
              <a:solidFill>
                <a:srgbClr val="000000"/>
              </a:solidFill>
            </a:endParaRPr>
          </a:p>
          <a:p>
            <a:pPr eaLnBrk="1" hangingPunct="1">
              <a:buFontTx/>
              <a:buChar char="•"/>
            </a:pPr>
            <a:endParaRPr lang="nl-NL" altLang="nl-NL" sz="1600">
              <a:solidFill>
                <a:srgbClr val="000000"/>
              </a:solidFill>
            </a:endParaRPr>
          </a:p>
          <a:p>
            <a:pPr eaLnBrk="1" hangingPunct="1">
              <a:buFontTx/>
              <a:buChar char="•"/>
            </a:pPr>
            <a:r>
              <a:rPr lang="nl-NL" altLang="nl-NL" sz="1600">
                <a:solidFill>
                  <a:srgbClr val="000000"/>
                </a:solidFill>
              </a:rPr>
              <a:t>Application rate setting with control box</a:t>
            </a:r>
          </a:p>
          <a:p>
            <a:pPr eaLnBrk="1" hangingPunct="1">
              <a:buFontTx/>
              <a:buChar char="•"/>
            </a:pPr>
            <a:r>
              <a:rPr lang="nl-NL" altLang="nl-NL" sz="1600">
                <a:solidFill>
                  <a:srgbClr val="000000"/>
                </a:solidFill>
              </a:rPr>
              <a:t>12 v power needed</a:t>
            </a:r>
          </a:p>
          <a:p>
            <a:pPr eaLnBrk="1" hangingPunct="1"/>
            <a:endParaRPr lang="nl-NL" altLang="nl-NL" sz="1600">
              <a:solidFill>
                <a:srgbClr val="000000"/>
              </a:solidFill>
            </a:endParaRPr>
          </a:p>
          <a:p>
            <a:pPr eaLnBrk="1" hangingPunct="1"/>
            <a:endParaRPr lang="nl-NL" altLang="nl-NL" sz="1600">
              <a:solidFill>
                <a:srgbClr val="000000"/>
              </a:solidFill>
            </a:endParaRPr>
          </a:p>
          <a:p>
            <a:pPr eaLnBrk="1" hangingPunct="1"/>
            <a:endParaRPr lang="en-US" altLang="nl-NL" sz="1600">
              <a:solidFill>
                <a:srgbClr val="000000"/>
              </a:solidFill>
            </a:endParaRPr>
          </a:p>
        </p:txBody>
      </p:sp>
      <p:sp>
        <p:nvSpPr>
          <p:cNvPr id="3" name="Tijdelijke aanduiding voor tekst 2"/>
          <p:cNvSpPr>
            <a:spLocks noGrp="1"/>
          </p:cNvSpPr>
          <p:nvPr>
            <p:ph type="body" sz="quarter" idx="10"/>
          </p:nvPr>
        </p:nvSpPr>
        <p:spPr/>
        <p:txBody>
          <a:bodyPr/>
          <a:lstStyle/>
          <a:p>
            <a:pPr marL="0" indent="0" eaLnBrk="1" hangingPunct="1">
              <a:defRPr/>
            </a:pPr>
            <a:r>
              <a:rPr lang="nl-NL" altLang="nl-NL" dirty="0"/>
              <a:t>RO-M E / RO-XL E Comfort Control II</a:t>
            </a:r>
            <a:endParaRPr lang="nl-NL" dirty="0"/>
          </a:p>
        </p:txBody>
      </p:sp>
      <p:sp>
        <p:nvSpPr>
          <p:cNvPr id="198660" name="Text Box 26"/>
          <p:cNvSpPr txBox="1">
            <a:spLocks noChangeArrowheads="1"/>
          </p:cNvSpPr>
          <p:nvPr/>
        </p:nvSpPr>
        <p:spPr bwMode="auto">
          <a:xfrm>
            <a:off x="2700338" y="2219325"/>
            <a:ext cx="4679950" cy="1420813"/>
          </a:xfrm>
          <a:prstGeom prst="rect">
            <a:avLst/>
          </a:prstGeom>
          <a:solidFill>
            <a:schemeClr val="bg1"/>
          </a:solidFill>
          <a:ln w="9525">
            <a:solidFill>
              <a:schemeClr val="tx1"/>
            </a:solidFill>
            <a:miter lim="800000"/>
            <a:headEnd/>
            <a:tailEnd/>
          </a:ln>
        </p:spPr>
        <p:txBody>
          <a:bodyPr wrap="none" anchor="ct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Tx/>
              <a:buChar char="•"/>
            </a:pPr>
            <a:r>
              <a:rPr lang="nl-NL" altLang="nl-NL" sz="1600" dirty="0">
                <a:solidFill>
                  <a:srgbClr val="000000"/>
                </a:solidFill>
              </a:rPr>
              <a:t>Application </a:t>
            </a:r>
            <a:r>
              <a:rPr lang="nl-NL" altLang="nl-NL" sz="1600" dirty="0" err="1">
                <a:solidFill>
                  <a:srgbClr val="000000"/>
                </a:solidFill>
              </a:rPr>
              <a:t>rate</a:t>
            </a:r>
            <a:r>
              <a:rPr lang="nl-NL" altLang="nl-NL" sz="1600" dirty="0">
                <a:solidFill>
                  <a:srgbClr val="000000"/>
                </a:solidFill>
              </a:rPr>
              <a:t> setting</a:t>
            </a:r>
          </a:p>
          <a:p>
            <a:pPr eaLnBrk="1" hangingPunct="1">
              <a:buFontTx/>
              <a:buChar char="•"/>
            </a:pPr>
            <a:r>
              <a:rPr lang="nl-NL" altLang="nl-NL" sz="1600" dirty="0">
                <a:solidFill>
                  <a:srgbClr val="000000"/>
                </a:solidFill>
              </a:rPr>
              <a:t>Central </a:t>
            </a:r>
            <a:r>
              <a:rPr lang="nl-NL" altLang="nl-NL" sz="1600" dirty="0" err="1">
                <a:solidFill>
                  <a:srgbClr val="000000"/>
                </a:solidFill>
              </a:rPr>
              <a:t>and</a:t>
            </a:r>
            <a:r>
              <a:rPr lang="nl-NL" altLang="nl-NL" sz="1600" dirty="0">
                <a:solidFill>
                  <a:srgbClr val="000000"/>
                </a:solidFill>
              </a:rPr>
              <a:t> L&amp;R separate over/</a:t>
            </a:r>
            <a:r>
              <a:rPr lang="nl-NL" altLang="nl-NL" sz="1600" dirty="0" err="1">
                <a:solidFill>
                  <a:srgbClr val="000000"/>
                </a:solidFill>
              </a:rPr>
              <a:t>under</a:t>
            </a:r>
            <a:r>
              <a:rPr lang="nl-NL" altLang="nl-NL" sz="1600" dirty="0">
                <a:solidFill>
                  <a:srgbClr val="000000"/>
                </a:solidFill>
              </a:rPr>
              <a:t> </a:t>
            </a:r>
            <a:r>
              <a:rPr lang="nl-NL" altLang="nl-NL" sz="1600" dirty="0" err="1">
                <a:solidFill>
                  <a:srgbClr val="000000"/>
                </a:solidFill>
              </a:rPr>
              <a:t>dosing</a:t>
            </a:r>
            <a:endParaRPr lang="nl-NL" altLang="nl-NL" sz="1600" dirty="0">
              <a:solidFill>
                <a:srgbClr val="000000"/>
              </a:solidFill>
            </a:endParaRPr>
          </a:p>
          <a:p>
            <a:pPr eaLnBrk="1" hangingPunct="1">
              <a:buFontTx/>
              <a:buChar char="•"/>
            </a:pPr>
            <a:r>
              <a:rPr lang="nl-NL" altLang="nl-NL" sz="1600" dirty="0">
                <a:solidFill>
                  <a:srgbClr val="000000"/>
                </a:solidFill>
              </a:rPr>
              <a:t>Separate R/L </a:t>
            </a:r>
            <a:r>
              <a:rPr lang="nl-NL" altLang="nl-NL" sz="1600" dirty="0" err="1">
                <a:solidFill>
                  <a:srgbClr val="000000"/>
                </a:solidFill>
              </a:rPr>
              <a:t>and</a:t>
            </a:r>
            <a:r>
              <a:rPr lang="nl-NL" altLang="nl-NL" sz="1600" dirty="0">
                <a:solidFill>
                  <a:srgbClr val="000000"/>
                </a:solidFill>
              </a:rPr>
              <a:t> </a:t>
            </a:r>
            <a:r>
              <a:rPr lang="nl-NL" altLang="nl-NL" sz="1600" dirty="0" smtClean="0">
                <a:solidFill>
                  <a:srgbClr val="000000"/>
                </a:solidFill>
              </a:rPr>
              <a:t>open/close</a:t>
            </a:r>
            <a:endParaRPr lang="nl-NL" altLang="nl-NL" sz="1600" dirty="0">
              <a:solidFill>
                <a:srgbClr val="000000"/>
              </a:solidFill>
            </a:endParaRPr>
          </a:p>
          <a:p>
            <a:pPr eaLnBrk="1" hangingPunct="1">
              <a:buFontTx/>
              <a:buChar char="•"/>
            </a:pPr>
            <a:r>
              <a:rPr lang="nl-NL" altLang="nl-NL" sz="1600" dirty="0" err="1">
                <a:solidFill>
                  <a:srgbClr val="000000"/>
                </a:solidFill>
              </a:rPr>
              <a:t>Calibration</a:t>
            </a:r>
            <a:r>
              <a:rPr lang="nl-NL" altLang="nl-NL" sz="1600" dirty="0">
                <a:solidFill>
                  <a:srgbClr val="000000"/>
                </a:solidFill>
              </a:rPr>
              <a:t> program</a:t>
            </a:r>
          </a:p>
          <a:p>
            <a:pPr eaLnBrk="1" hangingPunct="1"/>
            <a:endParaRPr lang="en-US" altLang="nl-NL" sz="1600" dirty="0">
              <a:solidFill>
                <a:srgbClr val="000000"/>
              </a:solidFill>
            </a:endParaRPr>
          </a:p>
        </p:txBody>
      </p:sp>
      <p:pic>
        <p:nvPicPr>
          <p:cNvPr id="198661" name="Picture 29" descr="Vic_RotaflowRO_054"/>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25463" y="2219325"/>
            <a:ext cx="2174875" cy="142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8662" name="Rectangle 30"/>
          <p:cNvSpPr>
            <a:spLocks noChangeArrowheads="1"/>
          </p:cNvSpPr>
          <p:nvPr/>
        </p:nvSpPr>
        <p:spPr bwMode="auto">
          <a:xfrm>
            <a:off x="7678738" y="5540375"/>
            <a:ext cx="1069975" cy="669925"/>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endParaRPr lang="en-US" altLang="nl-NL" sz="1400">
              <a:solidFill>
                <a:srgbClr val="000000"/>
              </a:solidFill>
            </a:endParaRPr>
          </a:p>
        </p:txBody>
      </p:sp>
      <p:sp>
        <p:nvSpPr>
          <p:cNvPr id="198663" name="Rectangle 31"/>
          <p:cNvSpPr>
            <a:spLocks noChangeArrowheads="1"/>
          </p:cNvSpPr>
          <p:nvPr/>
        </p:nvSpPr>
        <p:spPr bwMode="auto">
          <a:xfrm>
            <a:off x="7678738" y="4868863"/>
            <a:ext cx="1069975" cy="671512"/>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endParaRPr lang="en-US" altLang="nl-NL" sz="1400">
              <a:solidFill>
                <a:srgbClr val="000000"/>
              </a:solidFill>
            </a:endParaRPr>
          </a:p>
        </p:txBody>
      </p:sp>
      <p:sp>
        <p:nvSpPr>
          <p:cNvPr id="198664" name="Rectangle 32"/>
          <p:cNvSpPr>
            <a:spLocks noChangeArrowheads="1"/>
          </p:cNvSpPr>
          <p:nvPr/>
        </p:nvSpPr>
        <p:spPr bwMode="auto">
          <a:xfrm>
            <a:off x="6721475" y="5540375"/>
            <a:ext cx="957263" cy="669925"/>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en-GB" altLang="nl-NL" sz="1400" b="1">
                <a:solidFill>
                  <a:srgbClr val="000000"/>
                </a:solidFill>
              </a:rPr>
              <a:t>RO-M E / RO-XL E</a:t>
            </a:r>
          </a:p>
        </p:txBody>
      </p:sp>
      <p:sp>
        <p:nvSpPr>
          <p:cNvPr id="198665" name="Rectangle 33"/>
          <p:cNvSpPr>
            <a:spLocks noChangeArrowheads="1"/>
          </p:cNvSpPr>
          <p:nvPr/>
        </p:nvSpPr>
        <p:spPr bwMode="auto">
          <a:xfrm>
            <a:off x="6721475" y="4868863"/>
            <a:ext cx="957263" cy="671512"/>
          </a:xfrm>
          <a:prstGeom prst="rect">
            <a:avLst/>
          </a:prstGeom>
          <a:solidFill>
            <a:srgbClr val="DDDDD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nl-NL" altLang="nl-NL" sz="1400" b="1">
                <a:solidFill>
                  <a:srgbClr val="A6A6A6"/>
                </a:solidFill>
              </a:rPr>
              <a:t>RO-M / RO-XL</a:t>
            </a:r>
            <a:endParaRPr lang="en-US" altLang="nl-NL" sz="1400" b="1">
              <a:solidFill>
                <a:srgbClr val="A6A6A6"/>
              </a:solidFill>
            </a:endParaRPr>
          </a:p>
        </p:txBody>
      </p:sp>
      <p:pic>
        <p:nvPicPr>
          <p:cNvPr id="198666" name="Picture 34"/>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759700" y="5508625"/>
            <a:ext cx="968375" cy="6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8667" name="Rectangle 36"/>
          <p:cNvSpPr>
            <a:spLocks noChangeArrowheads="1"/>
          </p:cNvSpPr>
          <p:nvPr/>
        </p:nvSpPr>
        <p:spPr bwMode="auto">
          <a:xfrm>
            <a:off x="6721475" y="5532438"/>
            <a:ext cx="2027238" cy="677862"/>
          </a:xfrm>
          <a:prstGeom prst="rect">
            <a:avLst/>
          </a:prstGeom>
          <a:noFill/>
          <a:ln w="38100">
            <a:solidFill>
              <a:srgbClr val="0C345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pic>
        <p:nvPicPr>
          <p:cNvPr id="198668" name="Afbeelding 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525463" y="3943350"/>
            <a:ext cx="2174875" cy="13827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98669" name="Afbeelding 13"/>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7816850" y="4868863"/>
            <a:ext cx="931863"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a:xfrm>
            <a:off x="487363" y="1017588"/>
            <a:ext cx="8207375" cy="431800"/>
          </a:xfrm>
        </p:spPr>
        <p:txBody>
          <a:bodyPr/>
          <a:lstStyle/>
          <a:p>
            <a:pPr marL="0" indent="0" eaLnBrk="1" hangingPunct="1">
              <a:defRPr/>
            </a:pPr>
            <a:r>
              <a:rPr lang="nl-NL" altLang="nl-NL" dirty="0" err="1"/>
              <a:t>All</a:t>
            </a:r>
            <a:r>
              <a:rPr lang="nl-NL" altLang="nl-NL" dirty="0"/>
              <a:t> </a:t>
            </a:r>
            <a:r>
              <a:rPr lang="nl-NL" altLang="nl-NL" dirty="0" err="1"/>
              <a:t>Our</a:t>
            </a:r>
            <a:r>
              <a:rPr lang="nl-NL" altLang="nl-NL" dirty="0"/>
              <a:t> </a:t>
            </a:r>
            <a:r>
              <a:rPr lang="nl-NL" altLang="nl-NL" dirty="0" err="1"/>
              <a:t>Weighing</a:t>
            </a:r>
            <a:r>
              <a:rPr lang="nl-NL" altLang="nl-NL" dirty="0"/>
              <a:t> </a:t>
            </a:r>
            <a:r>
              <a:rPr lang="nl-NL" altLang="nl-NL" dirty="0" err="1"/>
              <a:t>Spreaders</a:t>
            </a:r>
            <a:r>
              <a:rPr lang="nl-NL" altLang="nl-NL" dirty="0"/>
              <a:t> are Standard ISOBUS Compatible</a:t>
            </a:r>
            <a:endParaRPr lang="nl-NL" dirty="0"/>
          </a:p>
        </p:txBody>
      </p:sp>
      <p:sp>
        <p:nvSpPr>
          <p:cNvPr id="200714" name="Text Box 24"/>
          <p:cNvSpPr txBox="1">
            <a:spLocks noChangeArrowheads="1"/>
          </p:cNvSpPr>
          <p:nvPr/>
        </p:nvSpPr>
        <p:spPr bwMode="auto">
          <a:xfrm>
            <a:off x="7002463" y="5116513"/>
            <a:ext cx="317500" cy="461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00000"/>
                </a:solidFill>
                <a:latin typeface="Times New Roman" panose="02020603050405020304" pitchFamily="18" charset="0"/>
              </a:rPr>
              <a:t>+</a:t>
            </a:r>
          </a:p>
        </p:txBody>
      </p:sp>
      <p:pic>
        <p:nvPicPr>
          <p:cNvPr id="36" name="Picture 35"/>
          <p:cNvPicPr>
            <a:picLocks noChangeAspect="1"/>
          </p:cNvPicPr>
          <p:nvPr/>
        </p:nvPicPr>
        <p:blipFill>
          <a:blip r:embed="rId3"/>
          <a:stretch>
            <a:fillRect/>
          </a:stretch>
        </p:blipFill>
        <p:spPr>
          <a:xfrm>
            <a:off x="1292183" y="2060848"/>
            <a:ext cx="6104780" cy="3896903"/>
          </a:xfrm>
          <a:prstGeom prst="rect">
            <a:avLst/>
          </a:prstGeom>
        </p:spPr>
      </p:pic>
      <p:pic>
        <p:nvPicPr>
          <p:cNvPr id="37" name="Picture 36"/>
          <p:cNvPicPr>
            <a:picLocks noChangeAspect="1"/>
          </p:cNvPicPr>
          <p:nvPr/>
        </p:nvPicPr>
        <p:blipFill>
          <a:blip r:embed="rId4">
            <a:clrChange>
              <a:clrFrom>
                <a:srgbClr val="F0F0F0"/>
              </a:clrFrom>
              <a:clrTo>
                <a:srgbClr val="F0F0F0">
                  <a:alpha val="0"/>
                </a:srgbClr>
              </a:clrTo>
            </a:clrChange>
          </a:blip>
          <a:stretch>
            <a:fillRect/>
          </a:stretch>
        </p:blipFill>
        <p:spPr>
          <a:xfrm>
            <a:off x="7164288" y="2572733"/>
            <a:ext cx="1690560" cy="1732774"/>
          </a:xfrm>
          <a:prstGeom prst="rect">
            <a:avLst/>
          </a:prstGeom>
        </p:spPr>
      </p:pic>
      <p:pic>
        <p:nvPicPr>
          <p:cNvPr id="38" name="Picture 24" descr="J:\Afdelingen\Sales &amp; Marketing\Marketing Material\Brochures\2016\Kverneland\iXter-iXtra\111028028v_trans.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265342" y="5416524"/>
            <a:ext cx="1080120" cy="1082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6"/>
          <a:stretch>
            <a:fillRect/>
          </a:stretch>
        </p:blipFill>
        <p:spPr>
          <a:xfrm>
            <a:off x="1619672" y="4021399"/>
            <a:ext cx="809032" cy="568216"/>
          </a:xfrm>
          <a:prstGeom prst="rect">
            <a:avLst/>
          </a:prstGeom>
        </p:spPr>
      </p:pic>
    </p:spTree>
  </p:cSld>
  <p:clrMapOvr>
    <a:masterClrMapping/>
  </p:clrMapOvr>
  <p:transition spd="slow"/>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3"/>
          <p:cNvSpPr>
            <a:spLocks noGrp="1" noChangeArrowheads="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lnSpc>
                <a:spcPct val="90000"/>
              </a:lnSpc>
            </a:pPr>
            <a:r>
              <a:rPr lang="en-GB" altLang="nl-NL" dirty="0" smtClean="0"/>
              <a:t>International standard: plug and play functionality between terminal and spreader, when AEF certified!</a:t>
            </a:r>
          </a:p>
          <a:p>
            <a:pPr eaLnBrk="1" hangingPunct="1">
              <a:lnSpc>
                <a:spcPct val="90000"/>
              </a:lnSpc>
            </a:pPr>
            <a:r>
              <a:rPr lang="en-GB" altLang="nl-NL" dirty="0" smtClean="0"/>
              <a:t>Free Compatibility check via AEF Database</a:t>
            </a:r>
          </a:p>
          <a:p>
            <a:pPr eaLnBrk="1" hangingPunct="1">
              <a:lnSpc>
                <a:spcPct val="90000"/>
              </a:lnSpc>
            </a:pPr>
            <a:endParaRPr lang="en-GB" altLang="nl-NL" dirty="0"/>
          </a:p>
          <a:p>
            <a:pPr marL="0" indent="0" eaLnBrk="1" hangingPunct="1">
              <a:lnSpc>
                <a:spcPct val="90000"/>
              </a:lnSpc>
              <a:buNone/>
            </a:pPr>
            <a:r>
              <a:rPr lang="en-GB" altLang="nl-NL" b="1" dirty="0" smtClean="0"/>
              <a:t>Supported Features:</a:t>
            </a:r>
          </a:p>
          <a:p>
            <a:pPr marL="0" indent="0" eaLnBrk="1" hangingPunct="1">
              <a:lnSpc>
                <a:spcPct val="90000"/>
              </a:lnSpc>
              <a:buNone/>
            </a:pPr>
            <a:endParaRPr lang="en-GB" altLang="nl-NL" sz="1400" dirty="0" smtClean="0"/>
          </a:p>
          <a:p>
            <a:pPr marL="0" indent="0" eaLnBrk="1" hangingPunct="1">
              <a:lnSpc>
                <a:spcPct val="90000"/>
              </a:lnSpc>
              <a:buNone/>
            </a:pPr>
            <a:endParaRPr lang="en-GB" altLang="nl-NL" sz="1400" dirty="0"/>
          </a:p>
          <a:p>
            <a:pPr marL="0" indent="0" eaLnBrk="1" hangingPunct="1">
              <a:lnSpc>
                <a:spcPct val="90000"/>
              </a:lnSpc>
              <a:buNone/>
            </a:pPr>
            <a:endParaRPr lang="en-GB" altLang="nl-NL" sz="1400" dirty="0" smtClean="0"/>
          </a:p>
          <a:p>
            <a:pPr marL="0" indent="0" eaLnBrk="1" hangingPunct="1">
              <a:lnSpc>
                <a:spcPct val="90000"/>
              </a:lnSpc>
              <a:buNone/>
            </a:pPr>
            <a:endParaRPr lang="en-GB" altLang="nl-NL" sz="1400" dirty="0"/>
          </a:p>
          <a:p>
            <a:pPr marL="0" indent="0" eaLnBrk="1" hangingPunct="1">
              <a:lnSpc>
                <a:spcPct val="90000"/>
              </a:lnSpc>
              <a:buNone/>
            </a:pPr>
            <a:endParaRPr lang="en-GB" altLang="nl-NL" sz="1400" dirty="0" smtClean="0"/>
          </a:p>
          <a:p>
            <a:pPr marL="0" indent="0" eaLnBrk="1" hangingPunct="1">
              <a:lnSpc>
                <a:spcPct val="90000"/>
              </a:lnSpc>
              <a:buNone/>
            </a:pPr>
            <a:endParaRPr lang="en-GB" altLang="nl-NL" sz="1400" dirty="0"/>
          </a:p>
          <a:p>
            <a:pPr marL="0" indent="0" eaLnBrk="1" hangingPunct="1">
              <a:lnSpc>
                <a:spcPct val="90000"/>
              </a:lnSpc>
              <a:buNone/>
            </a:pPr>
            <a:endParaRPr lang="en-GB" altLang="nl-NL" sz="1400" dirty="0" smtClean="0"/>
          </a:p>
          <a:p>
            <a:pPr marL="0" indent="0" eaLnBrk="1" hangingPunct="1">
              <a:lnSpc>
                <a:spcPct val="90000"/>
              </a:lnSpc>
              <a:buNone/>
            </a:pPr>
            <a:endParaRPr lang="en-GB" altLang="nl-NL" sz="1400" dirty="0"/>
          </a:p>
          <a:p>
            <a:pPr marL="0" indent="0" eaLnBrk="1" hangingPunct="1">
              <a:lnSpc>
                <a:spcPct val="90000"/>
              </a:lnSpc>
              <a:buNone/>
            </a:pPr>
            <a:endParaRPr lang="en-GB" altLang="nl-NL" sz="1400" dirty="0" smtClean="0"/>
          </a:p>
          <a:p>
            <a:pPr marL="0" indent="0" eaLnBrk="1" hangingPunct="1">
              <a:lnSpc>
                <a:spcPct val="90000"/>
              </a:lnSpc>
              <a:buNone/>
            </a:pPr>
            <a:endParaRPr lang="en-GB" altLang="nl-NL" sz="1400" dirty="0"/>
          </a:p>
          <a:p>
            <a:pPr marL="0" indent="0" eaLnBrk="1" hangingPunct="1">
              <a:lnSpc>
                <a:spcPct val="90000"/>
              </a:lnSpc>
              <a:buNone/>
            </a:pPr>
            <a:endParaRPr lang="en-GB" altLang="nl-NL" sz="1400" dirty="0" smtClean="0"/>
          </a:p>
          <a:p>
            <a:pPr marL="0" indent="0" eaLnBrk="1" hangingPunct="1">
              <a:lnSpc>
                <a:spcPct val="90000"/>
              </a:lnSpc>
              <a:buNone/>
            </a:pPr>
            <a:endParaRPr lang="en-GB" altLang="nl-NL" sz="1400" dirty="0" smtClean="0"/>
          </a:p>
          <a:p>
            <a:pPr marL="0" indent="0" eaLnBrk="1" hangingPunct="1">
              <a:lnSpc>
                <a:spcPct val="90000"/>
              </a:lnSpc>
              <a:buNone/>
            </a:pPr>
            <a:r>
              <a:rPr lang="en-GB" altLang="nl-NL" sz="1200" dirty="0" smtClean="0"/>
              <a:t>*/** </a:t>
            </a:r>
            <a:r>
              <a:rPr lang="en-GB" altLang="nl-NL" sz="1200" dirty="0" smtClean="0"/>
              <a:t>may need a license activation code on both Terminal and/or implement</a:t>
            </a:r>
            <a:endParaRPr lang="en-GB" altLang="nl-NL" sz="1200" dirty="0"/>
          </a:p>
          <a:p>
            <a:pPr eaLnBrk="1" hangingPunct="1">
              <a:lnSpc>
                <a:spcPct val="90000"/>
              </a:lnSpc>
            </a:pPr>
            <a:endParaRPr lang="en-GB" altLang="nl-NL"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en-GB" altLang="nl-NL" dirty="0"/>
              <a:t>ISOBUS Compatible Spreaders</a:t>
            </a:r>
            <a:endParaRPr lang="nl-NL" dirty="0"/>
          </a:p>
        </p:txBody>
      </p:sp>
      <p:pic>
        <p:nvPicPr>
          <p:cNvPr id="202756" name="Picture 24" descr="J:\Afdelingen\Sales &amp; Marketing\Marketing Material\Brochures\2016\Kverneland\iXter-iXtra\111028028v_trans.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6660232" y="1124744"/>
            <a:ext cx="735012" cy="73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2757" name="Afbeelding 5" descr="C:\Users\gr_evdv\AppData\Local\Microsoft\Windows\INetCache\Content.Outlook\10T69RF9\iMFARMING logo - Vicon.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639160" y="1204118"/>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236296" y="2256071"/>
            <a:ext cx="1646986"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8" name="Table 7"/>
          <p:cNvGraphicFramePr>
            <a:graphicFrameLocks noGrp="1"/>
          </p:cNvGraphicFramePr>
          <p:nvPr>
            <p:extLst>
              <p:ext uri="{D42A27DB-BD31-4B8C-83A1-F6EECF244321}">
                <p14:modId xmlns:p14="http://schemas.microsoft.com/office/powerpoint/2010/main" val="4122779564"/>
              </p:ext>
            </p:extLst>
          </p:nvPr>
        </p:nvGraphicFramePr>
        <p:xfrm>
          <a:off x="468313" y="3488229"/>
          <a:ext cx="6405917" cy="2458720"/>
        </p:xfrm>
        <a:graphic>
          <a:graphicData uri="http://schemas.openxmlformats.org/drawingml/2006/table">
            <a:tbl>
              <a:tblPr firstRow="1" bandRow="1">
                <a:tableStyleId>{5940675A-B579-460E-94D1-54222C63F5DA}</a:tableStyleId>
              </a:tblPr>
              <a:tblGrid>
                <a:gridCol w="1434649">
                  <a:extLst>
                    <a:ext uri="{9D8B030D-6E8A-4147-A177-3AD203B41FA5}">
                      <a16:colId xmlns:a16="http://schemas.microsoft.com/office/drawing/2014/main" val="1412425684"/>
                    </a:ext>
                  </a:extLst>
                </a:gridCol>
                <a:gridCol w="2218055">
                  <a:extLst>
                    <a:ext uri="{9D8B030D-6E8A-4147-A177-3AD203B41FA5}">
                      <a16:colId xmlns:a16="http://schemas.microsoft.com/office/drawing/2014/main" val="268809091"/>
                    </a:ext>
                  </a:extLst>
                </a:gridCol>
                <a:gridCol w="2753213">
                  <a:extLst>
                    <a:ext uri="{9D8B030D-6E8A-4147-A177-3AD203B41FA5}">
                      <a16:colId xmlns:a16="http://schemas.microsoft.com/office/drawing/2014/main" val="3058873986"/>
                    </a:ext>
                  </a:extLst>
                </a:gridCol>
              </a:tblGrid>
              <a:tr h="370840">
                <a:tc>
                  <a:txBody>
                    <a:bodyPr/>
                    <a:lstStyle/>
                    <a:p>
                      <a:r>
                        <a:rPr lang="en-GB" altLang="nl-NL" sz="1050" dirty="0" smtClean="0"/>
                        <a:t>UT</a:t>
                      </a:r>
                      <a:endParaRPr lang="nl-NL" sz="105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1050" dirty="0" smtClean="0"/>
                        <a:t>Universal Terminal</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altLang="nl-NL" sz="1050" dirty="0" smtClean="0"/>
                    </a:p>
                  </a:txBody>
                  <a:tcPr/>
                </a:tc>
                <a:extLst>
                  <a:ext uri="{0D108BD9-81ED-4DB2-BD59-A6C34878D82A}">
                    <a16:rowId xmlns:a16="http://schemas.microsoft.com/office/drawing/2014/main" val="3698655664"/>
                  </a:ext>
                </a:extLst>
              </a:tr>
              <a:tr h="370840">
                <a:tc>
                  <a:txBody>
                    <a:bodyPr/>
                    <a:lstStyle/>
                    <a:p>
                      <a:r>
                        <a:rPr lang="en-GB" altLang="nl-NL" sz="1050" dirty="0" smtClean="0"/>
                        <a:t>TECU</a:t>
                      </a:r>
                      <a:endParaRPr lang="nl-NL" sz="105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1050" dirty="0" smtClean="0"/>
                        <a:t>Tractor ECU</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altLang="nl-NL" sz="1050" dirty="0" smtClean="0"/>
                    </a:p>
                  </a:txBody>
                  <a:tcPr/>
                </a:tc>
                <a:extLst>
                  <a:ext uri="{0D108BD9-81ED-4DB2-BD59-A6C34878D82A}">
                    <a16:rowId xmlns:a16="http://schemas.microsoft.com/office/drawing/2014/main" val="2768475374"/>
                  </a:ext>
                </a:extLst>
              </a:tr>
              <a:tr h="370840">
                <a:tc>
                  <a:txBody>
                    <a:bodyPr/>
                    <a:lstStyle/>
                    <a:p>
                      <a:r>
                        <a:rPr lang="en-GB" altLang="nl-NL" sz="1050" dirty="0" smtClean="0"/>
                        <a:t>AUX-N</a:t>
                      </a:r>
                      <a:endParaRPr lang="nl-NL" sz="1050" dirty="0"/>
                    </a:p>
                  </a:txBody>
                  <a:tcPr/>
                </a:tc>
                <a:tc>
                  <a:txBody>
                    <a:bodyPr/>
                    <a:lstStyle/>
                    <a:p>
                      <a:pPr eaLnBrk="1" hangingPunct="1">
                        <a:lnSpc>
                          <a:spcPct val="90000"/>
                        </a:lnSpc>
                        <a:defRPr/>
                      </a:pPr>
                      <a:r>
                        <a:rPr lang="en-GB" altLang="nl-NL" sz="1050" dirty="0" smtClean="0"/>
                        <a:t>Auxiliary Control “NEW”</a:t>
                      </a:r>
                      <a:endParaRPr lang="en-GB" altLang="nl-NL" sz="1050" dirty="0"/>
                    </a:p>
                  </a:txBody>
                  <a:tcPr/>
                </a:tc>
                <a:tc>
                  <a:txBody>
                    <a:bodyPr/>
                    <a:lstStyle/>
                    <a:p>
                      <a:pPr eaLnBrk="1" hangingPunct="1">
                        <a:lnSpc>
                          <a:spcPct val="90000"/>
                        </a:lnSpc>
                        <a:defRPr/>
                      </a:pPr>
                      <a:endParaRPr lang="en-GB" altLang="nl-NL" sz="1050" dirty="0"/>
                    </a:p>
                  </a:txBody>
                  <a:tcPr/>
                </a:tc>
                <a:extLst>
                  <a:ext uri="{0D108BD9-81ED-4DB2-BD59-A6C34878D82A}">
                    <a16:rowId xmlns:a16="http://schemas.microsoft.com/office/drawing/2014/main" val="4263911568"/>
                  </a:ext>
                </a:extLst>
              </a:tr>
              <a:tr h="370840">
                <a:tc>
                  <a:txBody>
                    <a:bodyPr/>
                    <a:lstStyle/>
                    <a:p>
                      <a:r>
                        <a:rPr lang="en-GB" altLang="nl-NL" sz="1050" dirty="0" smtClean="0"/>
                        <a:t>TC-BAS</a:t>
                      </a:r>
                      <a:endParaRPr lang="nl-NL" sz="105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1050" dirty="0" smtClean="0"/>
                        <a:t>Task Controller basic functionality</a:t>
                      </a:r>
                      <a:endParaRPr lang="en-GB" altLang="nl-NL" sz="1000" dirty="0" smtClean="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1000" dirty="0" smtClean="0"/>
                        <a:t>(ISO-XML data exchange, as applied totals, hr, kg, etc.</a:t>
                      </a:r>
                      <a:r>
                        <a:rPr lang="en-GB" altLang="nl-NL" sz="1050" dirty="0" smtClean="0"/>
                        <a:t>)</a:t>
                      </a:r>
                    </a:p>
                  </a:txBody>
                  <a:tcPr/>
                </a:tc>
                <a:extLst>
                  <a:ext uri="{0D108BD9-81ED-4DB2-BD59-A6C34878D82A}">
                    <a16:rowId xmlns:a16="http://schemas.microsoft.com/office/drawing/2014/main" val="1572311283"/>
                  </a:ext>
                </a:extLst>
              </a:tr>
              <a:tr h="370840">
                <a:tc>
                  <a:txBody>
                    <a:bodyPr/>
                    <a:lstStyle/>
                    <a:p>
                      <a:r>
                        <a:rPr lang="en-GB" altLang="nl-NL" sz="1050" dirty="0" smtClean="0"/>
                        <a:t>TC-GEO*</a:t>
                      </a:r>
                      <a:endParaRPr lang="nl-NL" sz="105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1050" dirty="0" smtClean="0"/>
                        <a:t>Task Controller geo-based </a:t>
                      </a:r>
                    </a:p>
                    <a:p>
                      <a:endParaRPr lang="nl-NL" sz="105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1050" dirty="0" smtClean="0"/>
                        <a:t>(location data, Variable Rate application maps)</a:t>
                      </a:r>
                    </a:p>
                    <a:p>
                      <a:endParaRPr lang="nl-NL" sz="1050" dirty="0"/>
                    </a:p>
                  </a:txBody>
                  <a:tcPr/>
                </a:tc>
                <a:extLst>
                  <a:ext uri="{0D108BD9-81ED-4DB2-BD59-A6C34878D82A}">
                    <a16:rowId xmlns:a16="http://schemas.microsoft.com/office/drawing/2014/main" val="242128515"/>
                  </a:ext>
                </a:extLst>
              </a:tr>
              <a:tr h="370840">
                <a:tc>
                  <a:txBody>
                    <a:bodyPr/>
                    <a:lstStyle/>
                    <a:p>
                      <a:r>
                        <a:rPr lang="en-GB" altLang="nl-NL" sz="1050" dirty="0" smtClean="0"/>
                        <a:t>TC-SC** </a:t>
                      </a:r>
                      <a:endParaRPr lang="nl-NL" sz="105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nl-NL" sz="1050" dirty="0" smtClean="0"/>
                        <a:t>Task Controller Section Control**</a:t>
                      </a:r>
                    </a:p>
                  </a:txBody>
                  <a:tcPr/>
                </a:tc>
                <a:tc>
                  <a:txBody>
                    <a:bodyPr/>
                    <a:lstStyle/>
                    <a:p>
                      <a:endParaRPr lang="nl-NL" sz="1050" dirty="0"/>
                    </a:p>
                  </a:txBody>
                  <a:tcPr/>
                </a:tc>
                <a:extLst>
                  <a:ext uri="{0D108BD9-81ED-4DB2-BD59-A6C34878D82A}">
                    <a16:rowId xmlns:a16="http://schemas.microsoft.com/office/drawing/2014/main" val="2323443216"/>
                  </a:ext>
                </a:extLst>
              </a:tr>
            </a:tbl>
          </a:graphicData>
        </a:graphic>
      </p:graphicFrame>
    </p:spTree>
  </p:cSld>
  <p:clrMapOvr>
    <a:masterClrMapping/>
  </p:clrMapOvr>
  <p:transition spd="slow"/>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276816655"/>
              </p:ext>
            </p:extLst>
          </p:nvPr>
        </p:nvGraphicFramePr>
        <p:xfrm>
          <a:off x="503404" y="2060848"/>
          <a:ext cx="7921168" cy="4032148"/>
        </p:xfrm>
        <a:graphic>
          <a:graphicData uri="http://schemas.openxmlformats.org/drawingml/2006/table">
            <a:tbl>
              <a:tblPr firstRow="1" bandRow="1">
                <a:tableStyleId>{5C22544A-7EE6-4342-B048-85BDC9FD1C3A}</a:tableStyleId>
              </a:tblPr>
              <a:tblGrid>
                <a:gridCol w="1293336">
                  <a:extLst>
                    <a:ext uri="{9D8B030D-6E8A-4147-A177-3AD203B41FA5}">
                      <a16:colId xmlns:a16="http://schemas.microsoft.com/office/drawing/2014/main" val="20000"/>
                    </a:ext>
                  </a:extLst>
                </a:gridCol>
                <a:gridCol w="1614472">
                  <a:extLst>
                    <a:ext uri="{9D8B030D-6E8A-4147-A177-3AD203B41FA5}">
                      <a16:colId xmlns:a16="http://schemas.microsoft.com/office/drawing/2014/main" val="20001"/>
                    </a:ext>
                  </a:extLst>
                </a:gridCol>
                <a:gridCol w="2634138">
                  <a:extLst>
                    <a:ext uri="{9D8B030D-6E8A-4147-A177-3AD203B41FA5}">
                      <a16:colId xmlns:a16="http://schemas.microsoft.com/office/drawing/2014/main" val="20002"/>
                    </a:ext>
                  </a:extLst>
                </a:gridCol>
                <a:gridCol w="2379222">
                  <a:extLst>
                    <a:ext uri="{9D8B030D-6E8A-4147-A177-3AD203B41FA5}">
                      <a16:colId xmlns:a16="http://schemas.microsoft.com/office/drawing/2014/main" val="20003"/>
                    </a:ext>
                  </a:extLst>
                </a:gridCol>
              </a:tblGrid>
              <a:tr h="429077">
                <a:tc gridSpan="2">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dirty="0" smtClean="0"/>
                        <a:t>Terminal</a:t>
                      </a:r>
                    </a:p>
                  </a:txBody>
                  <a:tcPr marL="93710" marR="93710">
                    <a:lnR w="12700" cap="flat" cmpd="sng" algn="ctr">
                      <a:solidFill>
                        <a:schemeClr val="tx1"/>
                      </a:solidFill>
                      <a:prstDash val="solid"/>
                      <a:round/>
                      <a:headEnd type="none" w="med" len="med"/>
                      <a:tailEnd type="none" w="med" len="med"/>
                    </a:lnR>
                    <a:solidFill>
                      <a:srgbClr val="0C3451"/>
                    </a:solidFill>
                  </a:tcPr>
                </a:tc>
                <a:tc hMerge="1">
                  <a:txBody>
                    <a:bodyPr/>
                    <a:lstStyle/>
                    <a:p>
                      <a:pPr marL="0" marR="0" indent="0" algn="ctr" defTabSz="457200" rtl="0" eaLnBrk="1" fontAlgn="auto" latinLnBrk="0" hangingPunct="1">
                        <a:lnSpc>
                          <a:spcPct val="100000"/>
                        </a:lnSpc>
                        <a:spcBef>
                          <a:spcPts val="0"/>
                        </a:spcBef>
                        <a:spcAft>
                          <a:spcPts val="0"/>
                        </a:spcAft>
                        <a:buClrTx/>
                        <a:buSzTx/>
                        <a:buFontTx/>
                        <a:buNone/>
                        <a:tabLst/>
                        <a:defRPr/>
                      </a:pPr>
                      <a:endParaRPr lang="nl-NL" dirty="0" smtClean="0"/>
                    </a:p>
                  </a:txBody>
                  <a:tcPr marL="93710" marR="93710">
                    <a:lnR w="12700" cap="flat" cmpd="sng" algn="ctr">
                      <a:solidFill>
                        <a:schemeClr val="tx1"/>
                      </a:solidFill>
                      <a:prstDash val="solid"/>
                      <a:round/>
                      <a:headEnd type="none" w="med" len="med"/>
                      <a:tailEnd type="none" w="med" len="med"/>
                    </a:lnR>
                    <a:solidFill>
                      <a:srgbClr val="FF0000"/>
                    </a:solidFill>
                  </a:tcPr>
                </a:tc>
                <a:tc gridSpan="2">
                  <a:txBody>
                    <a:bodyPr/>
                    <a:lstStyle/>
                    <a:p>
                      <a:pPr algn="ctr"/>
                      <a:r>
                        <a:rPr lang="nl-NL" dirty="0" smtClean="0"/>
                        <a:t>Spreader</a:t>
                      </a:r>
                      <a:endParaRPr lang="nl-NL" dirty="0"/>
                    </a:p>
                  </a:txBody>
                  <a:tcPr marL="93710" marR="93710">
                    <a:lnL w="12700" cap="flat" cmpd="sng" algn="ctr">
                      <a:solidFill>
                        <a:schemeClr val="tx1"/>
                      </a:solidFill>
                      <a:prstDash val="solid"/>
                      <a:round/>
                      <a:headEnd type="none" w="med" len="med"/>
                      <a:tailEnd type="none" w="med" len="med"/>
                    </a:lnL>
                    <a:solidFill>
                      <a:srgbClr val="0C3451"/>
                    </a:solidFill>
                  </a:tcPr>
                </a:tc>
                <a:tc hMerge="1">
                  <a: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nl-NL" dirty="0" smtClean="0"/>
                    </a:p>
                  </a:txBody>
                  <a:tcPr>
                    <a:solidFill>
                      <a:srgbClr val="0C3451"/>
                    </a:solidFill>
                  </a:tcPr>
                </a:tc>
                <a:extLst>
                  <a:ext uri="{0D108BD9-81ED-4DB2-BD59-A6C34878D82A}">
                    <a16:rowId xmlns:a16="http://schemas.microsoft.com/office/drawing/2014/main" val="10000"/>
                  </a:ext>
                </a:extLst>
              </a:tr>
              <a:tr h="429077">
                <a:tc>
                  <a:txBody>
                    <a:bodyPr/>
                    <a:lstStyle/>
                    <a:p>
                      <a:pPr algn="ctr"/>
                      <a:endParaRPr lang="nl-NL" sz="1600" b="1" dirty="0">
                        <a:solidFill>
                          <a:srgbClr val="FFFFFF"/>
                        </a:solidFill>
                      </a:endParaRPr>
                    </a:p>
                  </a:txBody>
                  <a:tcPr marL="93710" marR="93710" anchor="ctr">
                    <a:lnB w="12700" cap="flat" cmpd="sng" algn="ctr">
                      <a:solidFill>
                        <a:schemeClr val="tx1"/>
                      </a:solidFill>
                      <a:prstDash val="solid"/>
                      <a:round/>
                      <a:headEnd type="none" w="med" len="med"/>
                      <a:tailEnd type="none" w="med" len="med"/>
                    </a:lnB>
                    <a:solidFill>
                      <a:srgbClr val="0C3451"/>
                    </a:solidFill>
                  </a:tcPr>
                </a:tc>
                <a:tc>
                  <a:txBody>
                    <a:bodyPr/>
                    <a:lstStyle/>
                    <a:p>
                      <a:pPr algn="ctr"/>
                      <a:r>
                        <a:rPr lang="nl-NL" sz="1500" b="1" dirty="0" smtClean="0">
                          <a:solidFill>
                            <a:srgbClr val="FFFFFF"/>
                          </a:solidFill>
                        </a:rPr>
                        <a:t>License</a:t>
                      </a:r>
                      <a:endParaRPr lang="nl-NL" sz="1500" b="1" dirty="0">
                        <a:solidFill>
                          <a:srgbClr val="FFFFFF"/>
                        </a:solidFill>
                      </a:endParaRPr>
                    </a:p>
                  </a:txBody>
                  <a:tcPr marL="93710" marR="93710"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C3451"/>
                    </a:solidFill>
                  </a:tcPr>
                </a:tc>
                <a:tc>
                  <a:txBody>
                    <a:bodyPr/>
                    <a:lstStyle/>
                    <a:p>
                      <a:pPr algn="ctr"/>
                      <a:r>
                        <a:rPr lang="nl-NL" sz="1500" b="1" dirty="0" smtClean="0">
                          <a:solidFill>
                            <a:srgbClr val="FFFFFF"/>
                          </a:solidFill>
                        </a:rPr>
                        <a:t>None</a:t>
                      </a:r>
                      <a:endParaRPr lang="nl-NL" sz="1500" b="1" dirty="0">
                        <a:solidFill>
                          <a:srgbClr val="FFFFFF"/>
                        </a:solidFill>
                      </a:endParaRPr>
                    </a:p>
                  </a:txBody>
                  <a:tcPr marL="93710" marR="93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C3451"/>
                    </a:solidFill>
                  </a:tcPr>
                </a:tc>
                <a:tc>
                  <a:txBody>
                    <a:bodyPr/>
                    <a:lstStyle/>
                    <a:p>
                      <a:pPr algn="ctr"/>
                      <a:r>
                        <a:rPr lang="nl-NL" sz="1200" b="1" dirty="0" smtClean="0">
                          <a:solidFill>
                            <a:srgbClr val="FFFFFF"/>
                          </a:solidFill>
                        </a:rPr>
                        <a:t>SPREADERCONTROL</a:t>
                      </a:r>
                      <a:endParaRPr lang="nl-NL" sz="1200" b="1" dirty="0">
                        <a:solidFill>
                          <a:srgbClr val="FFFFFF"/>
                        </a:solidFill>
                      </a:endParaRPr>
                    </a:p>
                  </a:txBody>
                  <a:tcPr marL="93710" marR="93710"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rgbClr val="0C3451"/>
                    </a:solidFill>
                  </a:tcPr>
                </a:tc>
                <a:extLst>
                  <a:ext uri="{0D108BD9-81ED-4DB2-BD59-A6C34878D82A}">
                    <a16:rowId xmlns:a16="http://schemas.microsoft.com/office/drawing/2014/main" val="10001"/>
                  </a:ext>
                </a:extLst>
              </a:tr>
              <a:tr h="528999">
                <a:tc rowSpan="2">
                  <a:txBody>
                    <a:bodyPr/>
                    <a:lstStyle/>
                    <a:p>
                      <a:r>
                        <a:rPr lang="nl-NL" sz="1200" dirty="0" err="1" smtClean="0"/>
                        <a:t>iM</a:t>
                      </a:r>
                      <a:r>
                        <a:rPr lang="nl-NL" sz="1200" dirty="0" smtClean="0"/>
                        <a:t> Tellus (PRO)</a:t>
                      </a:r>
                    </a:p>
                  </a:txBody>
                  <a:tcPr marL="93710" marR="9371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nl-NL" sz="1200" dirty="0" smtClean="0"/>
                        <a:t>None</a:t>
                      </a:r>
                      <a:endParaRPr lang="nl-NL" sz="1200" dirty="0"/>
                    </a:p>
                  </a:txBody>
                  <a:tcPr marL="93710" marR="9371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1200" dirty="0" smtClean="0"/>
                        <a:t>UT, TC-BAS</a:t>
                      </a:r>
                      <a:endParaRPr lang="nl-NL" sz="1200" dirty="0">
                        <a:solidFill>
                          <a:schemeClr val="tx1"/>
                        </a:solidFill>
                      </a:endParaRPr>
                    </a:p>
                  </a:txBody>
                  <a:tcPr marL="93710" marR="93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1200" b="1" dirty="0" smtClean="0"/>
                        <a:t>UT, TC-BAS, </a:t>
                      </a:r>
                      <a:r>
                        <a:rPr lang="nl-NL" sz="1200" b="1" strike="sngStrike" baseline="0" dirty="0" smtClean="0">
                          <a:solidFill>
                            <a:schemeClr val="bg1">
                              <a:lumMod val="85000"/>
                            </a:schemeClr>
                          </a:solidFill>
                        </a:rPr>
                        <a:t>TC-GEO</a:t>
                      </a:r>
                    </a:p>
                    <a:p>
                      <a:pPr algn="ctr"/>
                      <a:r>
                        <a:rPr lang="nl-NL" sz="1200" b="1" strike="sngStrike" baseline="0" dirty="0" smtClean="0">
                          <a:solidFill>
                            <a:schemeClr val="bg1">
                              <a:lumMod val="85000"/>
                            </a:schemeClr>
                          </a:solidFill>
                        </a:rPr>
                        <a:t>TC-SC</a:t>
                      </a:r>
                    </a:p>
                  </a:txBody>
                  <a:tcPr marL="93710" marR="93710"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0002"/>
                  </a:ext>
                </a:extLst>
              </a:tr>
              <a:tr h="528999">
                <a:tc vMerge="1">
                  <a:txBody>
                    <a:bodyPr/>
                    <a:lstStyle/>
                    <a:p>
                      <a:endParaRPr lang="nl-NL" sz="1200" dirty="0"/>
                    </a:p>
                  </a:txBody>
                  <a:tcPr/>
                </a:tc>
                <a:tc>
                  <a:txBody>
                    <a:bodyPr/>
                    <a:lstStyle/>
                    <a:p>
                      <a:pPr algn="ctr"/>
                      <a:r>
                        <a:rPr lang="nl-NL" sz="1200" dirty="0" smtClean="0">
                          <a:solidFill>
                            <a:schemeClr val="bg1"/>
                          </a:solidFill>
                        </a:rPr>
                        <a:t>GEOCONTROL®</a:t>
                      </a:r>
                      <a:endParaRPr lang="nl-NL" sz="1200" dirty="0">
                        <a:solidFill>
                          <a:schemeClr val="bg1"/>
                        </a:solidFill>
                      </a:endParaRPr>
                    </a:p>
                  </a:txBody>
                  <a:tcPr marL="93710" marR="93710"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1200" dirty="0" smtClean="0"/>
                        <a:t>UT, </a:t>
                      </a:r>
                      <a:r>
                        <a:rPr lang="nl-NL" sz="1200" dirty="0" smtClean="0">
                          <a:solidFill>
                            <a:schemeClr val="tx1"/>
                          </a:solidFill>
                        </a:rPr>
                        <a:t>TC-BAS, </a:t>
                      </a:r>
                      <a:r>
                        <a:rPr lang="nl-NL" sz="1200" dirty="0" smtClean="0">
                          <a:solidFill>
                            <a:schemeClr val="bg1"/>
                          </a:solidFill>
                        </a:rPr>
                        <a:t>TC-GEO</a:t>
                      </a:r>
                    </a:p>
                  </a:txBody>
                  <a:tcPr marL="93710" marR="93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75000"/>
                      </a:schemeClr>
                    </a:solidFill>
                  </a:tcPr>
                </a:tc>
                <a:tc>
                  <a:txBody>
                    <a:bodyPr/>
                    <a:lstStyle/>
                    <a:p>
                      <a:pPr algn="ctr"/>
                      <a:r>
                        <a:rPr lang="nl-NL" sz="1200" b="1" dirty="0" smtClean="0"/>
                        <a:t>UT, TC-BAS, </a:t>
                      </a:r>
                      <a:r>
                        <a:rPr lang="nl-NL" sz="1200" b="1" dirty="0" smtClean="0">
                          <a:solidFill>
                            <a:schemeClr val="bg1"/>
                          </a:solidFill>
                        </a:rPr>
                        <a:t>TC-GEO</a:t>
                      </a:r>
                    </a:p>
                    <a:p>
                      <a:pPr algn="ctr"/>
                      <a:r>
                        <a:rPr lang="nl-NL" sz="1200" b="1" dirty="0" smtClean="0">
                          <a:solidFill>
                            <a:schemeClr val="bg1"/>
                          </a:solidFill>
                        </a:rPr>
                        <a:t>TC-SC</a:t>
                      </a:r>
                      <a:endParaRPr lang="nl-NL" sz="1200" b="1" strike="sngStrike" baseline="0" dirty="0" smtClean="0">
                        <a:solidFill>
                          <a:schemeClr val="bg1"/>
                        </a:solidFill>
                      </a:endParaRPr>
                    </a:p>
                  </a:txBody>
                  <a:tcPr marL="93710" marR="93710"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3"/>
                  </a:ext>
                </a:extLst>
              </a:tr>
              <a:tr h="528999">
                <a:tc rowSpan="4">
                  <a:txBody>
                    <a:bodyPr/>
                    <a:lstStyle/>
                    <a:p>
                      <a:r>
                        <a:rPr lang="nl-NL" sz="1200" dirty="0" err="1" smtClean="0"/>
                        <a:t>iM</a:t>
                      </a:r>
                      <a:r>
                        <a:rPr lang="nl-NL" sz="1200" dirty="0" smtClean="0"/>
                        <a:t> Tellus GO</a:t>
                      </a:r>
                      <a:endParaRPr lang="nl-NL" sz="1200" dirty="0"/>
                    </a:p>
                  </a:txBody>
                  <a:tcPr marL="93710" marR="93710"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nl-NL" sz="1200" dirty="0" smtClean="0"/>
                        <a:t>None</a:t>
                      </a:r>
                      <a:endParaRPr lang="nl-NL" sz="1200" dirty="0"/>
                    </a:p>
                  </a:txBody>
                  <a:tcPr marL="93710" marR="93710"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1200" dirty="0" smtClean="0"/>
                        <a:t>UT, TC-BAS, </a:t>
                      </a:r>
                      <a:endParaRPr lang="nl-NL" sz="1200" dirty="0">
                        <a:solidFill>
                          <a:schemeClr val="tx1"/>
                        </a:solidFill>
                      </a:endParaRPr>
                    </a:p>
                  </a:txBody>
                  <a:tcPr marL="93710" marR="93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r>
                        <a:rPr lang="nl-NL" sz="1200" b="1" dirty="0" smtClean="0"/>
                        <a:t>UT, TC-BAS, </a:t>
                      </a:r>
                      <a:r>
                        <a:rPr lang="nl-NL" sz="1200" b="1" strike="sngStrike" baseline="0" dirty="0" smtClean="0">
                          <a:solidFill>
                            <a:schemeClr val="bg1">
                              <a:lumMod val="85000"/>
                            </a:schemeClr>
                          </a:solidFill>
                        </a:rPr>
                        <a:t>TC-GEO</a:t>
                      </a:r>
                    </a:p>
                    <a:p>
                      <a:pPr algn="ctr"/>
                      <a:r>
                        <a:rPr lang="nl-NL" sz="1200" b="1" strike="sngStrike" baseline="0" dirty="0" smtClean="0">
                          <a:solidFill>
                            <a:schemeClr val="bg1">
                              <a:lumMod val="85000"/>
                            </a:schemeClr>
                          </a:solidFill>
                        </a:rPr>
                        <a:t>TC-SC</a:t>
                      </a:r>
                    </a:p>
                  </a:txBody>
                  <a:tcPr marL="93710" marR="93710"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0004"/>
                  </a:ext>
                </a:extLst>
              </a:tr>
              <a:tr h="528999">
                <a:tc vMerge="1">
                  <a:txBody>
                    <a:bodyPr/>
                    <a:lstStyle/>
                    <a:p>
                      <a:endParaRPr lang="nl-NL" sz="1200" dirty="0"/>
                    </a:p>
                  </a:txBody>
                  <a:tcPr/>
                </a:tc>
                <a:tc>
                  <a:txBody>
                    <a:bodyPr/>
                    <a:lstStyle/>
                    <a:p>
                      <a:pPr algn="ctr"/>
                      <a:r>
                        <a:rPr lang="nl-NL" sz="1200" dirty="0" smtClean="0">
                          <a:solidFill>
                            <a:schemeClr val="bg1"/>
                          </a:solidFill>
                        </a:rPr>
                        <a:t>GEO-VR</a:t>
                      </a:r>
                      <a:endParaRPr lang="nl-NL" sz="1200" dirty="0">
                        <a:solidFill>
                          <a:schemeClr val="bg1"/>
                        </a:solidFill>
                      </a:endParaRPr>
                    </a:p>
                  </a:txBody>
                  <a:tcPr marL="93710" marR="93710" anchor="ctr">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1200" dirty="0" smtClean="0"/>
                        <a:t>UT, TC-BAS, </a:t>
                      </a:r>
                      <a:r>
                        <a:rPr lang="nl-NL" sz="1200" dirty="0" smtClean="0">
                          <a:solidFill>
                            <a:schemeClr val="bg1"/>
                          </a:solidFill>
                        </a:rPr>
                        <a:t>TC-GEO</a:t>
                      </a:r>
                    </a:p>
                    <a:p>
                      <a:pPr marL="0" marR="0" indent="0" algn="ctr" defTabSz="457200" rtl="0" eaLnBrk="1" fontAlgn="auto" latinLnBrk="0" hangingPunct="1">
                        <a:lnSpc>
                          <a:spcPct val="100000"/>
                        </a:lnSpc>
                        <a:spcBef>
                          <a:spcPts val="0"/>
                        </a:spcBef>
                        <a:spcAft>
                          <a:spcPts val="0"/>
                        </a:spcAft>
                        <a:buClrTx/>
                        <a:buSzTx/>
                        <a:buFontTx/>
                        <a:buNone/>
                        <a:tabLst/>
                        <a:defRPr/>
                      </a:pPr>
                      <a:endParaRPr lang="nl-NL" sz="1200" dirty="0" smtClean="0">
                        <a:solidFill>
                          <a:schemeClr val="accent6"/>
                        </a:solidFill>
                      </a:endParaRPr>
                    </a:p>
                  </a:txBody>
                  <a:tcPr marL="93710" marR="93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algn="ctr"/>
                      <a:r>
                        <a:rPr lang="nl-NL" sz="1200" b="1" dirty="0" smtClean="0"/>
                        <a:t>UT, TC-BAS, </a:t>
                      </a:r>
                      <a:r>
                        <a:rPr lang="nl-NL" sz="1200" b="1" dirty="0" smtClean="0">
                          <a:solidFill>
                            <a:schemeClr val="bg1"/>
                          </a:solidFill>
                        </a:rPr>
                        <a:t>TC-GEO</a:t>
                      </a:r>
                    </a:p>
                  </a:txBody>
                  <a:tcPr marL="93710" marR="93710" anchor="ctr">
                    <a:lnL w="12700" cap="flat" cmpd="sng" algn="ctr">
                      <a:solidFill>
                        <a:schemeClr val="tx1"/>
                      </a:solidFill>
                      <a:prstDash val="solid"/>
                      <a:round/>
                      <a:headEnd type="none" w="med" len="med"/>
                      <a:tailEnd type="none" w="med" len="med"/>
                    </a:lnL>
                    <a:solidFill>
                      <a:schemeClr val="bg1">
                        <a:lumMod val="75000"/>
                      </a:schemeClr>
                    </a:solidFill>
                  </a:tcPr>
                </a:tc>
                <a:extLst>
                  <a:ext uri="{0D108BD9-81ED-4DB2-BD59-A6C34878D82A}">
                    <a16:rowId xmlns:a16="http://schemas.microsoft.com/office/drawing/2014/main" val="10005"/>
                  </a:ext>
                </a:extLst>
              </a:tr>
              <a:tr h="528999">
                <a:tc vMerge="1">
                  <a:txBody>
                    <a:bodyPr/>
                    <a:lstStyle/>
                    <a:p>
                      <a:endParaRPr lang="nl-NL" sz="1200" dirty="0"/>
                    </a:p>
                  </a:txBody>
                  <a:tcPr/>
                </a:tc>
                <a:tc>
                  <a:txBody>
                    <a:bodyPr/>
                    <a:lstStyle/>
                    <a:p>
                      <a:pPr algn="ctr"/>
                      <a:r>
                        <a:rPr lang="nl-NL" sz="1200" dirty="0" smtClean="0">
                          <a:solidFill>
                            <a:schemeClr val="tx1"/>
                          </a:solidFill>
                        </a:rPr>
                        <a:t>GEO-SC</a:t>
                      </a:r>
                      <a:endParaRPr lang="nl-NL" sz="1200" dirty="0">
                        <a:solidFill>
                          <a:schemeClr val="tx1"/>
                        </a:solidFill>
                      </a:endParaRPr>
                    </a:p>
                  </a:txBody>
                  <a:tcPr marL="93710" marR="93710" anchor="ctr">
                    <a:lnR w="12700" cap="flat" cmpd="sng" algn="ctr">
                      <a:solidFill>
                        <a:schemeClr val="tx1"/>
                      </a:solidFill>
                      <a:prstDash val="solid"/>
                      <a:round/>
                      <a:headEnd type="none" w="med" len="med"/>
                      <a:tailEnd type="none" w="med" len="med"/>
                    </a:lnR>
                    <a:no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1200" dirty="0" smtClean="0"/>
                        <a:t>UT, </a:t>
                      </a:r>
                      <a:r>
                        <a:rPr lang="nl-NL" sz="1200" dirty="0" smtClean="0">
                          <a:solidFill>
                            <a:schemeClr val="tx1"/>
                          </a:solidFill>
                        </a:rPr>
                        <a:t>TC-BAS, </a:t>
                      </a:r>
                      <a:r>
                        <a:rPr lang="nl-NL" sz="1200" strike="sngStrike" baseline="0" dirty="0" smtClean="0">
                          <a:solidFill>
                            <a:schemeClr val="tx1"/>
                          </a:solidFill>
                        </a:rPr>
                        <a:t>TC-GEO</a:t>
                      </a:r>
                    </a:p>
                    <a:p>
                      <a:pPr marL="0" marR="0" indent="0" algn="ctr" defTabSz="457200" rtl="0" eaLnBrk="1" fontAlgn="auto" latinLnBrk="0" hangingPunct="1">
                        <a:lnSpc>
                          <a:spcPct val="100000"/>
                        </a:lnSpc>
                        <a:spcBef>
                          <a:spcPts val="0"/>
                        </a:spcBef>
                        <a:spcAft>
                          <a:spcPts val="0"/>
                        </a:spcAft>
                        <a:buClrTx/>
                        <a:buSzTx/>
                        <a:buFontTx/>
                        <a:buNone/>
                        <a:tabLst/>
                        <a:defRPr/>
                      </a:pPr>
                      <a:endParaRPr lang="nl-NL" sz="1200" dirty="0" smtClean="0">
                        <a:solidFill>
                          <a:schemeClr val="accent6"/>
                        </a:solidFill>
                      </a:endParaRPr>
                    </a:p>
                  </a:txBody>
                  <a:tcPr marL="93710" marR="93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gn="ctr"/>
                      <a:r>
                        <a:rPr lang="nl-NL" sz="1200" b="1" dirty="0" smtClean="0"/>
                        <a:t>UT, TC-BAS, TC-GEO</a:t>
                      </a:r>
                    </a:p>
                    <a:p>
                      <a:pPr algn="ctr"/>
                      <a:r>
                        <a:rPr lang="nl-NL" sz="1200" b="1" dirty="0" smtClean="0">
                          <a:solidFill>
                            <a:schemeClr val="bg1"/>
                          </a:solidFill>
                        </a:rPr>
                        <a:t>TC-SC</a:t>
                      </a:r>
                    </a:p>
                  </a:txBody>
                  <a:tcPr marL="93710" marR="93710" anchor="ctr">
                    <a:lnL w="12700" cap="flat" cmpd="sng" algn="ctr">
                      <a:solidFill>
                        <a:schemeClr val="tx1"/>
                      </a:solidFill>
                      <a:prstDash val="solid"/>
                      <a:round/>
                      <a:headEnd type="none" w="med" len="med"/>
                      <a:tailEnd type="none" w="med" len="med"/>
                    </a:lnL>
                    <a:noFill/>
                  </a:tcPr>
                </a:tc>
                <a:extLst>
                  <a:ext uri="{0D108BD9-81ED-4DB2-BD59-A6C34878D82A}">
                    <a16:rowId xmlns:a16="http://schemas.microsoft.com/office/drawing/2014/main" val="10006"/>
                  </a:ext>
                </a:extLst>
              </a:tr>
              <a:tr h="528999">
                <a:tc vMerge="1">
                  <a:txBody>
                    <a:bodyPr/>
                    <a:lstStyle/>
                    <a:p>
                      <a:endParaRPr lang="nl-NL" sz="1200" dirty="0"/>
                    </a:p>
                  </a:txBody>
                  <a:tcPr/>
                </a:tc>
                <a:tc>
                  <a:txBody>
                    <a:bodyPr/>
                    <a:lstStyle/>
                    <a:p>
                      <a:pPr algn="ctr"/>
                      <a:r>
                        <a:rPr lang="nl-NL" sz="1200" dirty="0" smtClean="0">
                          <a:solidFill>
                            <a:schemeClr val="bg1"/>
                          </a:solidFill>
                        </a:rPr>
                        <a:t>GEO-VR + GEO-SC</a:t>
                      </a:r>
                      <a:endParaRPr lang="nl-NL" sz="1200" dirty="0">
                        <a:solidFill>
                          <a:schemeClr val="bg1"/>
                        </a:solidFill>
                      </a:endParaRPr>
                    </a:p>
                  </a:txBody>
                  <a:tcPr marL="93710" marR="93710" anchor="ctr">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nl-NL" sz="1200" dirty="0" smtClean="0">
                          <a:solidFill>
                            <a:schemeClr val="tx1"/>
                          </a:solidFill>
                        </a:rPr>
                        <a:t>UT, TC-BAS, </a:t>
                      </a:r>
                      <a:r>
                        <a:rPr lang="nl-NL" sz="1200" dirty="0" smtClean="0">
                          <a:solidFill>
                            <a:schemeClr val="bg1"/>
                          </a:solidFill>
                        </a:rPr>
                        <a:t>TC-GEO</a:t>
                      </a:r>
                    </a:p>
                  </a:txBody>
                  <a:tcPr marL="93710" marR="93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lumMod val="75000"/>
                      </a:schemeClr>
                    </a:solidFill>
                  </a:tcPr>
                </a:tc>
                <a:tc>
                  <a:txBody>
                    <a:bodyPr/>
                    <a:lstStyle/>
                    <a:p>
                      <a:pPr algn="ctr"/>
                      <a:r>
                        <a:rPr lang="nl-NL" sz="1200" b="1" dirty="0" smtClean="0"/>
                        <a:t>UT, TC-BAS, </a:t>
                      </a:r>
                      <a:r>
                        <a:rPr lang="nl-NL" sz="1200" b="1" dirty="0" smtClean="0">
                          <a:solidFill>
                            <a:schemeClr val="bg1"/>
                          </a:solidFill>
                        </a:rPr>
                        <a:t>TC-GEO</a:t>
                      </a:r>
                    </a:p>
                    <a:p>
                      <a:pPr algn="ctr"/>
                      <a:r>
                        <a:rPr lang="nl-NL" sz="1200" b="1" dirty="0" smtClean="0">
                          <a:solidFill>
                            <a:schemeClr val="bg1"/>
                          </a:solidFill>
                        </a:rPr>
                        <a:t>TC-SC</a:t>
                      </a:r>
                    </a:p>
                  </a:txBody>
                  <a:tcPr marL="93710" marR="93710" anchor="ctr">
                    <a:lnL w="12700" cap="flat" cmpd="sng" algn="ctr">
                      <a:solidFill>
                        <a:schemeClr val="tx1"/>
                      </a:solidFill>
                      <a:prstDash val="solid"/>
                      <a:round/>
                      <a:headEnd type="none" w="med" len="med"/>
                      <a:tailEnd type="none" w="med" len="med"/>
                    </a:lnL>
                    <a:solidFill>
                      <a:schemeClr val="bg1">
                        <a:lumMod val="75000"/>
                      </a:schemeClr>
                    </a:solidFill>
                  </a:tcPr>
                </a:tc>
                <a:extLst>
                  <a:ext uri="{0D108BD9-81ED-4DB2-BD59-A6C34878D82A}">
                    <a16:rowId xmlns:a16="http://schemas.microsoft.com/office/drawing/2014/main" val="10007"/>
                  </a:ext>
                </a:extLst>
              </a:tr>
            </a:tbl>
          </a:graphicData>
        </a:graphic>
      </p:graphicFrame>
      <p:sp>
        <p:nvSpPr>
          <p:cNvPr id="3" name="Text Placeholder 2"/>
          <p:cNvSpPr>
            <a:spLocks noGrp="1"/>
          </p:cNvSpPr>
          <p:nvPr>
            <p:ph type="body" sz="quarter" idx="10"/>
          </p:nvPr>
        </p:nvSpPr>
        <p:spPr/>
        <p:txBody>
          <a:bodyPr/>
          <a:lstStyle/>
          <a:p>
            <a:r>
              <a:rPr lang="en-GB" dirty="0" smtClean="0"/>
              <a:t>Terminal &amp; Spreader Functionality</a:t>
            </a:r>
          </a:p>
        </p:txBody>
      </p:sp>
      <p:sp>
        <p:nvSpPr>
          <p:cNvPr id="2" name="Text Placeholder 1"/>
          <p:cNvSpPr>
            <a:spLocks noGrp="1"/>
          </p:cNvSpPr>
          <p:nvPr>
            <p:ph type="body" sz="quarter" idx="12"/>
          </p:nvPr>
        </p:nvSpPr>
        <p:spPr>
          <a:xfrm>
            <a:off x="484478" y="1717824"/>
            <a:ext cx="8191500" cy="330507"/>
          </a:xfrm>
        </p:spPr>
        <p:txBody>
          <a:bodyPr/>
          <a:lstStyle/>
          <a:p>
            <a:r>
              <a:rPr lang="nl-NL" dirty="0"/>
              <a:t> </a:t>
            </a:r>
            <a:r>
              <a:rPr lang="nl-NL" dirty="0" err="1" smtClean="0"/>
              <a:t>Based</a:t>
            </a:r>
            <a:r>
              <a:rPr lang="nl-NL" dirty="0" smtClean="0"/>
              <a:t> </a:t>
            </a:r>
            <a:r>
              <a:rPr lang="nl-NL" dirty="0"/>
              <a:t>on </a:t>
            </a:r>
            <a:r>
              <a:rPr lang="nl-NL" dirty="0" err="1" smtClean="0"/>
              <a:t>Licenses</a:t>
            </a:r>
            <a:endParaRPr lang="nl-NL" dirty="0"/>
          </a:p>
          <a:p>
            <a:endParaRPr lang="en-GB" dirty="0"/>
          </a:p>
        </p:txBody>
      </p:sp>
      <p:sp>
        <p:nvSpPr>
          <p:cNvPr id="5" name="Rectangle 4"/>
          <p:cNvSpPr/>
          <p:nvPr/>
        </p:nvSpPr>
        <p:spPr>
          <a:xfrm>
            <a:off x="107504" y="6104329"/>
            <a:ext cx="8712968" cy="276999"/>
          </a:xfrm>
          <a:prstGeom prst="rect">
            <a:avLst/>
          </a:prstGeom>
        </p:spPr>
        <p:txBody>
          <a:bodyPr wrap="square">
            <a:spAutoFit/>
          </a:bodyPr>
          <a:lstStyle/>
          <a:p>
            <a:pPr algn="r"/>
            <a:r>
              <a:rPr lang="en-US" sz="1200" dirty="0"/>
              <a:t>Everything about ISOBUS and </a:t>
            </a:r>
            <a:r>
              <a:rPr lang="en-US" sz="1200" dirty="0" smtClean="0"/>
              <a:t>AEF: </a:t>
            </a:r>
            <a:r>
              <a:rPr lang="en-US" sz="1200" dirty="0" smtClean="0">
                <a:hlinkClick r:id="rId2"/>
              </a:rPr>
              <a:t>www.aef-online.org</a:t>
            </a:r>
            <a:r>
              <a:rPr lang="en-US" sz="1200" dirty="0" smtClean="0"/>
              <a:t> / </a:t>
            </a:r>
            <a:r>
              <a:rPr lang="en-US" sz="1200" dirty="0" smtClean="0">
                <a:hlinkClick r:id="rId3"/>
              </a:rPr>
              <a:t>www.aef-isobus-database.org</a:t>
            </a:r>
            <a:endParaRPr lang="nl-NL" sz="1200" dirty="0" smtClean="0"/>
          </a:p>
        </p:txBody>
      </p:sp>
    </p:spTree>
    <p:extLst>
      <p:ext uri="{BB962C8B-B14F-4D97-AF65-F5344CB8AC3E}">
        <p14:creationId xmlns:p14="http://schemas.microsoft.com/office/powerpoint/2010/main" val="1602761946"/>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Oval 2"/>
          <p:cNvSpPr>
            <a:spLocks noChangeArrowheads="1"/>
          </p:cNvSpPr>
          <p:nvPr/>
        </p:nvSpPr>
        <p:spPr bwMode="auto">
          <a:xfrm>
            <a:off x="468313" y="119697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1</a:t>
            </a:r>
          </a:p>
        </p:txBody>
      </p:sp>
      <p:sp>
        <p:nvSpPr>
          <p:cNvPr id="203779" name="Oval 3"/>
          <p:cNvSpPr>
            <a:spLocks noChangeArrowheads="1"/>
          </p:cNvSpPr>
          <p:nvPr/>
        </p:nvSpPr>
        <p:spPr bwMode="auto">
          <a:xfrm>
            <a:off x="3275013" y="119697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2</a:t>
            </a:r>
          </a:p>
        </p:txBody>
      </p:sp>
      <p:sp>
        <p:nvSpPr>
          <p:cNvPr id="203780" name="Text Box 5"/>
          <p:cNvSpPr txBox="1">
            <a:spLocks noChangeArrowheads="1"/>
          </p:cNvSpPr>
          <p:nvPr/>
        </p:nvSpPr>
        <p:spPr bwMode="auto">
          <a:xfrm>
            <a:off x="971550" y="1196975"/>
            <a:ext cx="2016125" cy="4318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nl-NL" altLang="nl-NL" sz="1200" b="1">
                <a:solidFill>
                  <a:srgbClr val="000000"/>
                </a:solidFill>
              </a:rPr>
              <a:t>ISOBUS </a:t>
            </a:r>
            <a:br>
              <a:rPr lang="nl-NL" altLang="nl-NL" sz="1200" b="1">
                <a:solidFill>
                  <a:srgbClr val="000000"/>
                </a:solidFill>
              </a:rPr>
            </a:br>
            <a:r>
              <a:rPr lang="nl-NL" altLang="nl-NL" sz="1200" b="1">
                <a:solidFill>
                  <a:srgbClr val="000000"/>
                </a:solidFill>
              </a:rPr>
              <a:t>Communication System</a:t>
            </a:r>
            <a:endParaRPr lang="en-US" altLang="nl-NL" sz="1200" b="1">
              <a:solidFill>
                <a:srgbClr val="000000"/>
              </a:solidFill>
            </a:endParaRPr>
          </a:p>
        </p:txBody>
      </p:sp>
      <p:sp>
        <p:nvSpPr>
          <p:cNvPr id="203781" name="Text Box 6"/>
          <p:cNvSpPr txBox="1">
            <a:spLocks noChangeArrowheads="1"/>
          </p:cNvSpPr>
          <p:nvPr/>
        </p:nvSpPr>
        <p:spPr bwMode="auto">
          <a:xfrm>
            <a:off x="3779838" y="1196975"/>
            <a:ext cx="4895850" cy="4572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nl-NL" altLang="nl-NL" sz="1200" b="1">
                <a:solidFill>
                  <a:srgbClr val="000000"/>
                </a:solidFill>
              </a:rPr>
              <a:t>ISOBUS </a:t>
            </a:r>
            <a:br>
              <a:rPr lang="nl-NL" altLang="nl-NL" sz="1200" b="1">
                <a:solidFill>
                  <a:srgbClr val="000000"/>
                </a:solidFill>
              </a:rPr>
            </a:br>
            <a:r>
              <a:rPr lang="nl-NL" altLang="nl-NL" sz="1200" b="1">
                <a:solidFill>
                  <a:srgbClr val="000000"/>
                </a:solidFill>
              </a:rPr>
              <a:t>Communication System</a:t>
            </a:r>
            <a:endParaRPr lang="en-US" altLang="nl-NL" sz="1200" b="1">
              <a:solidFill>
                <a:srgbClr val="000000"/>
              </a:solidFill>
            </a:endParaRPr>
          </a:p>
        </p:txBody>
      </p:sp>
      <p:sp>
        <p:nvSpPr>
          <p:cNvPr id="203782" name="Text Box 8"/>
          <p:cNvSpPr txBox="1">
            <a:spLocks noChangeArrowheads="1"/>
          </p:cNvSpPr>
          <p:nvPr/>
        </p:nvSpPr>
        <p:spPr bwMode="auto">
          <a:xfrm>
            <a:off x="900113" y="1682750"/>
            <a:ext cx="2159000"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nl-NL" sz="1200" b="1">
                <a:solidFill>
                  <a:srgbClr val="000000"/>
                </a:solidFill>
              </a:rPr>
              <a:t>ISOBUS tractor</a:t>
            </a:r>
          </a:p>
          <a:p>
            <a:pPr eaLnBrk="1" hangingPunct="1">
              <a:spcBef>
                <a:spcPct val="50000"/>
              </a:spcBef>
            </a:pPr>
            <a:r>
              <a:rPr lang="en-GB" altLang="nl-NL" sz="1200">
                <a:solidFill>
                  <a:srgbClr val="000000"/>
                </a:solidFill>
              </a:rPr>
              <a:t>If the tractor already has an ISOBUS 11783 compatible terminal, there is no need for any additional terminal.</a:t>
            </a:r>
          </a:p>
        </p:txBody>
      </p:sp>
      <p:sp>
        <p:nvSpPr>
          <p:cNvPr id="203783" name="Text Box 9"/>
          <p:cNvSpPr txBox="1">
            <a:spLocks noChangeArrowheads="1"/>
          </p:cNvSpPr>
          <p:nvPr/>
        </p:nvSpPr>
        <p:spPr bwMode="auto">
          <a:xfrm>
            <a:off x="3708400" y="1682750"/>
            <a:ext cx="215900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nl-NL" sz="1200" b="1" dirty="0">
                <a:solidFill>
                  <a:srgbClr val="000000"/>
                </a:solidFill>
              </a:rPr>
              <a:t>IsoMatch </a:t>
            </a:r>
            <a:r>
              <a:rPr lang="en-GB" altLang="nl-NL" sz="1200" b="1" dirty="0" err="1" smtClean="0">
                <a:solidFill>
                  <a:srgbClr val="000000"/>
                </a:solidFill>
              </a:rPr>
              <a:t>Tellus</a:t>
            </a:r>
            <a:r>
              <a:rPr lang="en-GB" altLang="nl-NL" sz="1200" b="1" dirty="0" smtClean="0">
                <a:solidFill>
                  <a:srgbClr val="000000"/>
                </a:solidFill>
              </a:rPr>
              <a:t> PRO</a:t>
            </a:r>
            <a:endParaRPr lang="en-GB" altLang="nl-NL" sz="1200" b="1" dirty="0">
              <a:solidFill>
                <a:srgbClr val="000000"/>
              </a:solidFill>
            </a:endParaRPr>
          </a:p>
          <a:p>
            <a:pPr eaLnBrk="1" hangingPunct="1">
              <a:spcBef>
                <a:spcPct val="50000"/>
              </a:spcBef>
            </a:pPr>
            <a:r>
              <a:rPr lang="en-GB" altLang="nl-NL" sz="1200" dirty="0">
                <a:solidFill>
                  <a:srgbClr val="000000"/>
                </a:solidFill>
              </a:rPr>
              <a:t>For tractors with or without an ISOBUS 11783 terminal a IsoMatch </a:t>
            </a:r>
            <a:r>
              <a:rPr lang="en-GB" altLang="nl-NL" sz="1200" dirty="0" err="1" smtClean="0">
                <a:solidFill>
                  <a:srgbClr val="000000"/>
                </a:solidFill>
              </a:rPr>
              <a:t>Tellus</a:t>
            </a:r>
            <a:r>
              <a:rPr lang="en-GB" altLang="nl-NL" sz="1200" dirty="0" smtClean="0">
                <a:solidFill>
                  <a:srgbClr val="000000"/>
                </a:solidFill>
              </a:rPr>
              <a:t> PRO </a:t>
            </a:r>
            <a:r>
              <a:rPr lang="en-GB" altLang="nl-NL" sz="1200" dirty="0">
                <a:solidFill>
                  <a:srgbClr val="000000"/>
                </a:solidFill>
              </a:rPr>
              <a:t>terminal in combination with the necessary additional cables gives the possibility to operate all ISOBUS 11783 compliant implements from any manufacturer.</a:t>
            </a:r>
          </a:p>
        </p:txBody>
      </p:sp>
      <p:sp>
        <p:nvSpPr>
          <p:cNvPr id="203784" name="Text Box 12"/>
          <p:cNvSpPr txBox="1">
            <a:spLocks noChangeArrowheads="1"/>
          </p:cNvSpPr>
          <p:nvPr/>
        </p:nvSpPr>
        <p:spPr bwMode="auto">
          <a:xfrm>
            <a:off x="6516688" y="1700213"/>
            <a:ext cx="2159000" cy="2586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nl-NL" sz="1200" b="1" dirty="0" err="1">
                <a:solidFill>
                  <a:srgbClr val="000000"/>
                </a:solidFill>
              </a:rPr>
              <a:t>IsoMatch</a:t>
            </a:r>
            <a:r>
              <a:rPr lang="en-GB" altLang="nl-NL" sz="1200" b="1" dirty="0">
                <a:solidFill>
                  <a:srgbClr val="000000"/>
                </a:solidFill>
              </a:rPr>
              <a:t> </a:t>
            </a:r>
            <a:r>
              <a:rPr lang="en-GB" altLang="nl-NL" sz="1200" b="1" dirty="0" err="1">
                <a:solidFill>
                  <a:srgbClr val="000000"/>
                </a:solidFill>
              </a:rPr>
              <a:t>Tellus</a:t>
            </a:r>
            <a:r>
              <a:rPr lang="en-GB" altLang="nl-NL" sz="1200" b="1" dirty="0">
                <a:solidFill>
                  <a:srgbClr val="000000"/>
                </a:solidFill>
              </a:rPr>
              <a:t> </a:t>
            </a:r>
            <a:r>
              <a:rPr lang="en-GB" altLang="nl-NL" sz="1200" b="1" dirty="0" smtClean="0">
                <a:solidFill>
                  <a:srgbClr val="000000"/>
                </a:solidFill>
              </a:rPr>
              <a:t>GO+</a:t>
            </a:r>
            <a:endParaRPr lang="en-GB" altLang="nl-NL" sz="1200" b="1" dirty="0">
              <a:solidFill>
                <a:srgbClr val="000000"/>
              </a:solidFill>
            </a:endParaRPr>
          </a:p>
          <a:p>
            <a:pPr eaLnBrk="1" hangingPunct="1">
              <a:spcBef>
                <a:spcPct val="50000"/>
              </a:spcBef>
            </a:pPr>
            <a:r>
              <a:rPr lang="en-GB" altLang="nl-NL" sz="1200" dirty="0">
                <a:solidFill>
                  <a:srgbClr val="000000"/>
                </a:solidFill>
              </a:rPr>
              <a:t>The </a:t>
            </a:r>
            <a:r>
              <a:rPr lang="en-GB" altLang="nl-NL" sz="1200" dirty="0" err="1">
                <a:solidFill>
                  <a:srgbClr val="000000"/>
                </a:solidFill>
              </a:rPr>
              <a:t>IsoMatch</a:t>
            </a:r>
            <a:r>
              <a:rPr lang="en-GB" altLang="nl-NL" sz="1200" dirty="0">
                <a:solidFill>
                  <a:srgbClr val="000000"/>
                </a:solidFill>
              </a:rPr>
              <a:t> </a:t>
            </a:r>
            <a:r>
              <a:rPr lang="en-GB" altLang="nl-NL" sz="1200" dirty="0" err="1">
                <a:solidFill>
                  <a:srgbClr val="000000"/>
                </a:solidFill>
              </a:rPr>
              <a:t>Tellus</a:t>
            </a:r>
            <a:r>
              <a:rPr lang="en-GB" altLang="nl-NL" sz="1200" dirty="0">
                <a:solidFill>
                  <a:srgbClr val="000000"/>
                </a:solidFill>
              </a:rPr>
              <a:t> </a:t>
            </a:r>
            <a:r>
              <a:rPr lang="en-GB" altLang="nl-NL" sz="1200" dirty="0" smtClean="0">
                <a:solidFill>
                  <a:srgbClr val="000000"/>
                </a:solidFill>
              </a:rPr>
              <a:t>GO+ </a:t>
            </a:r>
            <a:r>
              <a:rPr lang="en-GB" altLang="nl-NL" sz="1200" dirty="0">
                <a:solidFill>
                  <a:srgbClr val="000000"/>
                </a:solidFill>
              </a:rPr>
              <a:t>is a Universal ISOBUS Terminal. This multifunctional one-screen terminal has been developed for fast and simple control of any ISOBUS implement, giving the farmer a ‘custom made’ experience as it suits all needs for simple and efficient handling of farming machinery and tasks.</a:t>
            </a:r>
          </a:p>
        </p:txBody>
      </p:sp>
      <p:pic>
        <p:nvPicPr>
          <p:cNvPr id="203785" name="Picture 1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4213" y="2798763"/>
            <a:ext cx="2374900" cy="17811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03787" name="Afbeelding 20"/>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6475413" y="4143375"/>
            <a:ext cx="1768475" cy="117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3788" name="Picture 24" descr="J:\Afdelingen\Sales &amp; Marketing\Marketing Material\Brochures\2016\Kverneland\iXter-iXtra\111028028v_trans.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851275" y="5570538"/>
            <a:ext cx="736600"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3789" name="Picture 24" descr="J:\Afdelingen\Sales &amp; Marketing\Marketing Material\Brochures\2016\Kverneland\iXter-iXtra\111028028v_trans.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624638" y="5165725"/>
            <a:ext cx="735012" cy="73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3790" name="Afbeelding 5" descr="C:\Users\gr_evdv\AppData\Local\Microsoft\Windows\INetCache\Content.Outlook\10T69RF9\iMFARMING logo - Vicon.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4751388" y="5653088"/>
            <a:ext cx="576262"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3791" name="Afbeelding 5" descr="C:\Users\gr_evdv\AppData\Local\Microsoft\Windows\INetCache\Content.Outlook\10T69RF9\iMFARMING logo - Vicon.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451725" y="5245100"/>
            <a:ext cx="576263"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073264" y="3768050"/>
            <a:ext cx="1517911" cy="1554838"/>
          </a:xfrm>
          <a:prstGeom prst="rect">
            <a:avLst/>
          </a:prstGeom>
        </p:spPr>
      </p:pic>
    </p:spTree>
  </p:cSld>
  <p:clrMapOvr>
    <a:masterClrMapping/>
  </p:clrMapOvr>
  <p:transition spd="slow"/>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err="1"/>
              <a:t>IsoMatch</a:t>
            </a:r>
            <a:r>
              <a:rPr lang="nl-NL" altLang="nl-NL" dirty="0"/>
              <a:t> </a:t>
            </a:r>
            <a:r>
              <a:rPr lang="nl-NL" altLang="nl-NL" dirty="0" err="1"/>
              <a:t>Tellus</a:t>
            </a:r>
            <a:r>
              <a:rPr lang="nl-NL" altLang="nl-NL" dirty="0"/>
              <a:t> </a:t>
            </a:r>
            <a:r>
              <a:rPr lang="nl-NL" altLang="nl-NL" dirty="0" smtClean="0"/>
              <a:t>GO+</a:t>
            </a:r>
            <a:endParaRPr lang="nl-NL" b="0" dirty="0"/>
          </a:p>
        </p:txBody>
      </p:sp>
      <p:pic>
        <p:nvPicPr>
          <p:cNvPr id="205829"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80528" y="2060847"/>
            <a:ext cx="3816424" cy="2545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a:spLocks noGrp="1"/>
          </p:cNvSpPr>
          <p:nvPr>
            <p:ph idx="1"/>
          </p:nvPr>
        </p:nvSpPr>
        <p:spPr>
          <a:xfrm>
            <a:off x="3995936" y="1844824"/>
            <a:ext cx="5040114" cy="2891581"/>
          </a:xfrm>
        </p:spPr>
        <p:txBody>
          <a:bodyPr/>
          <a:lstStyle/>
          <a:p>
            <a:r>
              <a:rPr lang="en-GB" sz="1600" dirty="0"/>
              <a:t>State of art: dual core processor </a:t>
            </a:r>
          </a:p>
          <a:p>
            <a:pPr marL="819150" lvl="1" indent="-285750">
              <a:buFont typeface="Wingdings" panose="05000000000000000000" pitchFamily="2" charset="2"/>
              <a:buChar char="Ø"/>
            </a:pPr>
            <a:r>
              <a:rPr lang="en-GB" sz="1600" dirty="0"/>
              <a:t>Faster boot time (compared to </a:t>
            </a:r>
            <a:r>
              <a:rPr lang="en-GB" sz="1600" dirty="0" err="1"/>
              <a:t>IsoMatch</a:t>
            </a:r>
            <a:r>
              <a:rPr lang="en-GB" sz="1600" dirty="0"/>
              <a:t> </a:t>
            </a:r>
            <a:r>
              <a:rPr lang="en-GB" sz="1600" dirty="0" err="1"/>
              <a:t>Tellus</a:t>
            </a:r>
            <a:r>
              <a:rPr lang="en-GB" sz="1600" dirty="0"/>
              <a:t> GO)</a:t>
            </a:r>
          </a:p>
          <a:p>
            <a:pPr marL="819150" lvl="1" indent="-285750">
              <a:buFont typeface="Wingdings" panose="05000000000000000000" pitchFamily="2" charset="2"/>
              <a:buChar char="Ø"/>
            </a:pPr>
            <a:r>
              <a:rPr lang="en-GB" sz="1600" dirty="0"/>
              <a:t>Faster response time (compared to </a:t>
            </a:r>
            <a:r>
              <a:rPr lang="en-GB" sz="1600" dirty="0" err="1"/>
              <a:t>IsoMatch</a:t>
            </a:r>
            <a:r>
              <a:rPr lang="en-GB" sz="1600" dirty="0"/>
              <a:t> </a:t>
            </a:r>
            <a:r>
              <a:rPr lang="en-GB" sz="1600" dirty="0" err="1"/>
              <a:t>Tellus</a:t>
            </a:r>
            <a:r>
              <a:rPr lang="en-GB" sz="1600" dirty="0"/>
              <a:t> GO)</a:t>
            </a:r>
          </a:p>
          <a:p>
            <a:pPr marL="819150" lvl="1" indent="-285750">
              <a:buFont typeface="Wingdings" panose="05000000000000000000" pitchFamily="2" charset="2"/>
              <a:buChar char="Ø"/>
            </a:pPr>
            <a:r>
              <a:rPr lang="en-GB" sz="1600" dirty="0"/>
              <a:t>Capable of handling more and more demanding </a:t>
            </a:r>
            <a:r>
              <a:rPr lang="en-GB" sz="1600" dirty="0" smtClean="0"/>
              <a:t>applications</a:t>
            </a:r>
            <a:endParaRPr lang="en-GB" sz="1600" dirty="0"/>
          </a:p>
          <a:p>
            <a:r>
              <a:rPr lang="en-GB" sz="1600" dirty="0"/>
              <a:t>Glossy </a:t>
            </a:r>
            <a:r>
              <a:rPr lang="en-GB" sz="1600" dirty="0" smtClean="0"/>
              <a:t>display</a:t>
            </a:r>
            <a:endParaRPr lang="en-GB" sz="1600" dirty="0"/>
          </a:p>
          <a:p>
            <a:r>
              <a:rPr lang="en-GB" sz="1600" dirty="0"/>
              <a:t>Supporting </a:t>
            </a:r>
            <a:r>
              <a:rPr lang="en-GB" sz="1600" dirty="0" err="1"/>
              <a:t>IsoMatch</a:t>
            </a:r>
            <a:r>
              <a:rPr lang="en-GB" sz="1600" dirty="0"/>
              <a:t> </a:t>
            </a:r>
            <a:r>
              <a:rPr lang="en-GB" sz="1600" dirty="0" smtClean="0"/>
              <a:t>Wireless</a:t>
            </a:r>
            <a:endParaRPr lang="en-GB" sz="1600" dirty="0"/>
          </a:p>
          <a:p>
            <a:pPr marL="819150" lvl="1" indent="-285750">
              <a:buFont typeface="Wingdings" panose="05000000000000000000" pitchFamily="2" charset="2"/>
              <a:buChar char="Ø"/>
            </a:pPr>
            <a:r>
              <a:rPr lang="en-GB" sz="1600" dirty="0"/>
              <a:t>Enabling Wi-Fi </a:t>
            </a:r>
            <a:r>
              <a:rPr lang="en-GB" sz="1600" dirty="0" smtClean="0"/>
              <a:t>functionality</a:t>
            </a:r>
            <a:endParaRPr lang="en-GB" sz="1600" dirty="0"/>
          </a:p>
          <a:p>
            <a:r>
              <a:rPr lang="en-GB" sz="1600" dirty="0"/>
              <a:t>Ready to evolve with new functions, features and APP’s</a:t>
            </a:r>
          </a:p>
          <a:p>
            <a:pPr marL="819150" lvl="1" indent="-285750">
              <a:buFont typeface="Wingdings" panose="05000000000000000000" pitchFamily="2" charset="2"/>
              <a:buChar char="Ø"/>
            </a:pPr>
            <a:r>
              <a:rPr lang="en-GB" sz="1600" dirty="0" err="1"/>
              <a:t>IsoMatch</a:t>
            </a:r>
            <a:r>
              <a:rPr lang="en-GB" sz="1600" dirty="0"/>
              <a:t> </a:t>
            </a:r>
            <a:r>
              <a:rPr lang="en-GB" sz="1600" dirty="0" err="1" smtClean="0"/>
              <a:t>FarmCentre</a:t>
            </a:r>
            <a:endParaRPr lang="en-GB" sz="1600" baseline="30000" dirty="0"/>
          </a:p>
          <a:p>
            <a:pPr eaLnBrk="1" hangingPunct="1">
              <a:buFont typeface="Wingdings" panose="05000000000000000000" pitchFamily="2" charset="2"/>
              <a:buChar char="Ø"/>
              <a:defRPr/>
            </a:pPr>
            <a:endParaRPr lang="nl-NL" altLang="nl-NL" sz="1600" dirty="0" smtClean="0"/>
          </a:p>
        </p:txBody>
      </p:sp>
    </p:spTree>
  </p:cSld>
  <p:clrMapOvr>
    <a:masterClrMapping/>
  </p:clrMapOvr>
  <p:transition spd="slow"/>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bwMode="auto">
          <a:xfrm>
            <a:off x="468314" y="2132856"/>
            <a:ext cx="3099804" cy="3175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jdelijke aanduiding voor tekst 3"/>
          <p:cNvSpPr>
            <a:spLocks noGrp="1"/>
          </p:cNvSpPr>
          <p:nvPr>
            <p:ph type="body" sz="quarter" idx="10"/>
          </p:nvPr>
        </p:nvSpPr>
        <p:spPr/>
        <p:txBody>
          <a:bodyPr/>
          <a:lstStyle/>
          <a:p>
            <a:pPr marL="0" indent="0" eaLnBrk="1" hangingPunct="1">
              <a:defRPr/>
            </a:pPr>
            <a:r>
              <a:rPr lang="nl-NL" altLang="nl-NL" dirty="0"/>
              <a:t>IsoMatch </a:t>
            </a:r>
            <a:r>
              <a:rPr lang="nl-NL" altLang="nl-NL" dirty="0" err="1"/>
              <a:t>Tellus</a:t>
            </a:r>
            <a:r>
              <a:rPr lang="nl-NL" altLang="nl-NL" dirty="0"/>
              <a:t> </a:t>
            </a:r>
            <a:r>
              <a:rPr lang="nl-NL" altLang="nl-NL" dirty="0" smtClean="0"/>
              <a:t>PRO Universal </a:t>
            </a:r>
            <a:r>
              <a:rPr lang="nl-NL" altLang="nl-NL" dirty="0"/>
              <a:t>Terminal</a:t>
            </a:r>
            <a:endParaRPr lang="nl-NL" dirty="0"/>
          </a:p>
        </p:txBody>
      </p:sp>
      <p:sp>
        <p:nvSpPr>
          <p:cNvPr id="206852" name="Content Placeholder 2"/>
          <p:cNvSpPr txBox="1">
            <a:spLocks/>
          </p:cNvSpPr>
          <p:nvPr/>
        </p:nvSpPr>
        <p:spPr bwMode="auto">
          <a:xfrm>
            <a:off x="3708400" y="2011363"/>
            <a:ext cx="4978400"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Font typeface="Wingdings" panose="05000000000000000000" pitchFamily="2" charset="2"/>
              <a:buChar char="§"/>
            </a:pPr>
            <a:r>
              <a:rPr lang="nl-NL" altLang="nl-NL" sz="1600" dirty="0" err="1">
                <a:solidFill>
                  <a:srgbClr val="000000"/>
                </a:solidFill>
                <a:ea typeface="Geneva" charset="-128"/>
              </a:rPr>
              <a:t>Two</a:t>
            </a:r>
            <a:r>
              <a:rPr lang="nl-NL" altLang="nl-NL" sz="1600" dirty="0">
                <a:solidFill>
                  <a:srgbClr val="000000"/>
                </a:solidFill>
                <a:ea typeface="Geneva" charset="-128"/>
              </a:rPr>
              <a:t> ISOBUS interface </a:t>
            </a:r>
            <a:r>
              <a:rPr lang="nl-NL" altLang="nl-NL" sz="1600" dirty="0" err="1">
                <a:solidFill>
                  <a:srgbClr val="000000"/>
                </a:solidFill>
                <a:ea typeface="Geneva" charset="-128"/>
              </a:rPr>
              <a:t>screens</a:t>
            </a:r>
            <a:endParaRPr lang="nl-NL" altLang="nl-NL" sz="1600" dirty="0">
              <a:solidFill>
                <a:srgbClr val="000000"/>
              </a:solidFill>
              <a:ea typeface="Geneva" charset="-128"/>
            </a:endParaRPr>
          </a:p>
          <a:p>
            <a:pPr eaLnBrk="1" hangingPunct="1">
              <a:spcBef>
                <a:spcPct val="20000"/>
              </a:spcBef>
              <a:buFont typeface="Wingdings" panose="05000000000000000000" pitchFamily="2" charset="2"/>
              <a:buChar char="§"/>
            </a:pPr>
            <a:r>
              <a:rPr lang="nl-NL" altLang="nl-NL" sz="1600" dirty="0">
                <a:solidFill>
                  <a:srgbClr val="000000"/>
                </a:solidFill>
                <a:ea typeface="Geneva" charset="-128"/>
              </a:rPr>
              <a:t>Large 12.1” colour </a:t>
            </a:r>
            <a:r>
              <a:rPr lang="nl-NL" altLang="nl-NL" sz="1600" dirty="0" err="1">
                <a:solidFill>
                  <a:srgbClr val="000000"/>
                </a:solidFill>
                <a:ea typeface="Geneva" charset="-128"/>
              </a:rPr>
              <a:t>touch</a:t>
            </a:r>
            <a:r>
              <a:rPr lang="nl-NL" altLang="nl-NL" sz="1600" dirty="0">
                <a:solidFill>
                  <a:srgbClr val="000000"/>
                </a:solidFill>
                <a:ea typeface="Geneva" charset="-128"/>
              </a:rPr>
              <a:t> screen</a:t>
            </a:r>
          </a:p>
          <a:p>
            <a:pPr eaLnBrk="1" hangingPunct="1">
              <a:spcBef>
                <a:spcPct val="20000"/>
              </a:spcBef>
              <a:buFont typeface="Wingdings" panose="05000000000000000000" pitchFamily="2" charset="2"/>
              <a:buChar char="§"/>
            </a:pPr>
            <a:r>
              <a:rPr lang="nl-NL" altLang="nl-NL" sz="1600" dirty="0" err="1">
                <a:solidFill>
                  <a:srgbClr val="000000"/>
                </a:solidFill>
                <a:ea typeface="Geneva" charset="-128"/>
              </a:rPr>
              <a:t>Intuitive</a:t>
            </a:r>
            <a:r>
              <a:rPr lang="nl-NL" altLang="nl-NL" sz="1600" dirty="0">
                <a:solidFill>
                  <a:srgbClr val="000000"/>
                </a:solidFill>
                <a:ea typeface="Geneva" charset="-128"/>
              </a:rPr>
              <a:t> </a:t>
            </a:r>
            <a:r>
              <a:rPr lang="nl-NL" altLang="nl-NL" sz="1600" dirty="0" err="1">
                <a:solidFill>
                  <a:srgbClr val="000000"/>
                </a:solidFill>
                <a:ea typeface="Geneva" charset="-128"/>
              </a:rPr>
              <a:t>operation</a:t>
            </a:r>
            <a:endParaRPr lang="nl-NL" altLang="nl-NL" sz="1600" dirty="0">
              <a:solidFill>
                <a:srgbClr val="000000"/>
              </a:solidFill>
              <a:ea typeface="Geneva" charset="-128"/>
            </a:endParaRPr>
          </a:p>
          <a:p>
            <a:pPr eaLnBrk="1" hangingPunct="1">
              <a:spcBef>
                <a:spcPct val="20000"/>
              </a:spcBef>
              <a:buFont typeface="Wingdings" panose="05000000000000000000" pitchFamily="2" charset="2"/>
              <a:buChar char="§"/>
            </a:pPr>
            <a:r>
              <a:rPr lang="nl-NL" altLang="nl-NL" sz="1600" dirty="0">
                <a:solidFill>
                  <a:srgbClr val="000000"/>
                </a:solidFill>
                <a:ea typeface="Geneva" charset="-128"/>
              </a:rPr>
              <a:t>Basic DOC </a:t>
            </a:r>
            <a:r>
              <a:rPr lang="nl-NL" altLang="nl-NL" sz="1600" dirty="0" err="1">
                <a:solidFill>
                  <a:srgbClr val="000000"/>
                </a:solidFill>
                <a:ea typeface="Geneva" charset="-128"/>
              </a:rPr>
              <a:t>registration</a:t>
            </a:r>
            <a:r>
              <a:rPr lang="nl-NL" altLang="nl-NL" sz="1600" dirty="0">
                <a:solidFill>
                  <a:srgbClr val="000000"/>
                </a:solidFill>
                <a:ea typeface="Geneva" charset="-128"/>
              </a:rPr>
              <a:t> program </a:t>
            </a:r>
            <a:r>
              <a:rPr lang="nl-NL" altLang="nl-NL" sz="1600" dirty="0" err="1">
                <a:solidFill>
                  <a:srgbClr val="000000"/>
                </a:solidFill>
                <a:ea typeface="Geneva" charset="-128"/>
              </a:rPr>
              <a:t>to</a:t>
            </a:r>
            <a:r>
              <a:rPr lang="nl-NL" altLang="nl-NL" sz="1600" dirty="0">
                <a:solidFill>
                  <a:srgbClr val="000000"/>
                </a:solidFill>
                <a:ea typeface="Geneva" charset="-128"/>
              </a:rPr>
              <a:t> save </a:t>
            </a:r>
            <a:r>
              <a:rPr lang="nl-NL" altLang="nl-NL" sz="1600" dirty="0" err="1">
                <a:solidFill>
                  <a:srgbClr val="000000"/>
                </a:solidFill>
                <a:ea typeface="Geneva" charset="-128"/>
              </a:rPr>
              <a:t>operational</a:t>
            </a:r>
            <a:r>
              <a:rPr lang="nl-NL" altLang="nl-NL" sz="1600" dirty="0">
                <a:solidFill>
                  <a:srgbClr val="000000"/>
                </a:solidFill>
                <a:ea typeface="Geneva" charset="-128"/>
              </a:rPr>
              <a:t> information </a:t>
            </a:r>
            <a:r>
              <a:rPr lang="nl-NL" altLang="nl-NL" sz="1600" dirty="0" err="1">
                <a:solidFill>
                  <a:srgbClr val="000000"/>
                </a:solidFill>
                <a:ea typeface="Geneva" charset="-128"/>
              </a:rPr>
              <a:t>directly</a:t>
            </a:r>
            <a:r>
              <a:rPr lang="nl-NL" altLang="nl-NL" sz="1600" dirty="0">
                <a:solidFill>
                  <a:srgbClr val="000000"/>
                </a:solidFill>
                <a:ea typeface="Geneva" charset="-128"/>
              </a:rPr>
              <a:t> </a:t>
            </a:r>
            <a:r>
              <a:rPr lang="nl-NL" altLang="nl-NL" sz="1600" dirty="0" err="1">
                <a:solidFill>
                  <a:srgbClr val="000000"/>
                </a:solidFill>
                <a:ea typeface="Geneva" charset="-128"/>
              </a:rPr>
              <a:t>to</a:t>
            </a:r>
            <a:r>
              <a:rPr lang="nl-NL" altLang="nl-NL" sz="1600" dirty="0">
                <a:solidFill>
                  <a:srgbClr val="000000"/>
                </a:solidFill>
                <a:ea typeface="Geneva" charset="-128"/>
              </a:rPr>
              <a:t> USB</a:t>
            </a:r>
          </a:p>
          <a:p>
            <a:pPr eaLnBrk="1" hangingPunct="1">
              <a:spcBef>
                <a:spcPct val="20000"/>
              </a:spcBef>
              <a:buFont typeface="Wingdings" panose="05000000000000000000" pitchFamily="2" charset="2"/>
              <a:buChar char="§"/>
            </a:pPr>
            <a:r>
              <a:rPr lang="nl-NL" altLang="nl-NL" sz="1600" dirty="0" err="1">
                <a:solidFill>
                  <a:srgbClr val="000000"/>
                </a:solidFill>
                <a:ea typeface="Geneva" charset="-128"/>
              </a:rPr>
              <a:t>Four</a:t>
            </a:r>
            <a:r>
              <a:rPr lang="nl-NL" altLang="nl-NL" sz="1600" dirty="0">
                <a:solidFill>
                  <a:srgbClr val="000000"/>
                </a:solidFill>
                <a:ea typeface="Geneva" charset="-128"/>
              </a:rPr>
              <a:t> USB </a:t>
            </a:r>
            <a:r>
              <a:rPr lang="nl-NL" altLang="nl-NL" sz="1600" dirty="0" err="1">
                <a:solidFill>
                  <a:srgbClr val="000000"/>
                </a:solidFill>
                <a:ea typeface="Geneva" charset="-128"/>
              </a:rPr>
              <a:t>slots</a:t>
            </a:r>
            <a:r>
              <a:rPr lang="nl-NL" altLang="nl-NL" sz="1600" dirty="0">
                <a:solidFill>
                  <a:srgbClr val="000000"/>
                </a:solidFill>
                <a:ea typeface="Geneva" charset="-128"/>
              </a:rPr>
              <a:t> </a:t>
            </a:r>
            <a:r>
              <a:rPr lang="nl-NL" altLang="nl-NL" sz="1600" dirty="0" err="1">
                <a:solidFill>
                  <a:srgbClr val="000000"/>
                </a:solidFill>
                <a:ea typeface="Geneva" charset="-128"/>
              </a:rPr>
              <a:t>for</a:t>
            </a:r>
            <a:r>
              <a:rPr lang="nl-NL" altLang="nl-NL" sz="1600" dirty="0">
                <a:solidFill>
                  <a:srgbClr val="000000"/>
                </a:solidFill>
                <a:ea typeface="Geneva" charset="-128"/>
              </a:rPr>
              <a:t> easy data exchange, </a:t>
            </a:r>
            <a:r>
              <a:rPr lang="nl-NL" altLang="nl-NL" sz="1600" dirty="0" err="1">
                <a:solidFill>
                  <a:srgbClr val="000000"/>
                </a:solidFill>
                <a:ea typeface="Geneva" charset="-128"/>
              </a:rPr>
              <a:t>wireless</a:t>
            </a:r>
            <a:r>
              <a:rPr lang="nl-NL" altLang="nl-NL" sz="1600" dirty="0">
                <a:solidFill>
                  <a:srgbClr val="000000"/>
                </a:solidFill>
                <a:ea typeface="Geneva" charset="-128"/>
              </a:rPr>
              <a:t> USB stick or USB </a:t>
            </a:r>
            <a:r>
              <a:rPr lang="nl-NL" altLang="nl-NL" sz="1600" dirty="0" err="1">
                <a:solidFill>
                  <a:srgbClr val="000000"/>
                </a:solidFill>
                <a:ea typeface="Geneva" charset="-128"/>
              </a:rPr>
              <a:t>to</a:t>
            </a:r>
            <a:r>
              <a:rPr lang="nl-NL" altLang="nl-NL" sz="1600" dirty="0">
                <a:solidFill>
                  <a:srgbClr val="000000"/>
                </a:solidFill>
                <a:ea typeface="Geneva" charset="-128"/>
              </a:rPr>
              <a:t> </a:t>
            </a:r>
            <a:r>
              <a:rPr lang="nl-NL" altLang="nl-NL" sz="1600" dirty="0" err="1">
                <a:solidFill>
                  <a:srgbClr val="000000"/>
                </a:solidFill>
                <a:ea typeface="Geneva" charset="-128"/>
              </a:rPr>
              <a:t>serial</a:t>
            </a:r>
            <a:r>
              <a:rPr lang="nl-NL" altLang="nl-NL" sz="1600" dirty="0">
                <a:solidFill>
                  <a:srgbClr val="000000"/>
                </a:solidFill>
                <a:ea typeface="Geneva" charset="-128"/>
              </a:rPr>
              <a:t> </a:t>
            </a:r>
            <a:r>
              <a:rPr lang="nl-NL" altLang="nl-NL" sz="1600" dirty="0" err="1">
                <a:solidFill>
                  <a:srgbClr val="000000"/>
                </a:solidFill>
                <a:ea typeface="Geneva" charset="-128"/>
              </a:rPr>
              <a:t>cable</a:t>
            </a:r>
            <a:r>
              <a:rPr lang="nl-NL" altLang="nl-NL" sz="1600" dirty="0">
                <a:solidFill>
                  <a:srgbClr val="000000"/>
                </a:solidFill>
                <a:ea typeface="Geneva" charset="-128"/>
              </a:rPr>
              <a:t> </a:t>
            </a:r>
          </a:p>
          <a:p>
            <a:pPr eaLnBrk="1" hangingPunct="1">
              <a:spcBef>
                <a:spcPct val="20000"/>
              </a:spcBef>
              <a:buFont typeface="Wingdings" panose="05000000000000000000" pitchFamily="2" charset="2"/>
              <a:buChar char="§"/>
            </a:pPr>
            <a:r>
              <a:rPr lang="nl-NL" altLang="nl-NL" sz="1600" dirty="0">
                <a:solidFill>
                  <a:srgbClr val="000000"/>
                </a:solidFill>
                <a:ea typeface="Geneva" charset="-128"/>
              </a:rPr>
              <a:t>Built in PDF reader</a:t>
            </a:r>
          </a:p>
          <a:p>
            <a:pPr eaLnBrk="1" hangingPunct="1">
              <a:spcBef>
                <a:spcPct val="20000"/>
              </a:spcBef>
              <a:buFont typeface="Wingdings" panose="05000000000000000000" pitchFamily="2" charset="2"/>
              <a:buChar char="§"/>
            </a:pPr>
            <a:r>
              <a:rPr lang="nl-NL" altLang="nl-NL" sz="1600" dirty="0">
                <a:solidFill>
                  <a:srgbClr val="000000"/>
                </a:solidFill>
                <a:ea typeface="Geneva" charset="-128"/>
              </a:rPr>
              <a:t>RS232 </a:t>
            </a:r>
            <a:r>
              <a:rPr lang="nl-NL" altLang="nl-NL" sz="1600" dirty="0" err="1">
                <a:solidFill>
                  <a:srgbClr val="000000"/>
                </a:solidFill>
                <a:ea typeface="Geneva" charset="-128"/>
              </a:rPr>
              <a:t>connection</a:t>
            </a:r>
            <a:r>
              <a:rPr lang="nl-NL" altLang="nl-NL" sz="1600" dirty="0">
                <a:solidFill>
                  <a:srgbClr val="000000"/>
                </a:solidFill>
                <a:ea typeface="Geneva" charset="-128"/>
              </a:rPr>
              <a:t> </a:t>
            </a:r>
            <a:r>
              <a:rPr lang="nl-NL" altLang="nl-NL" sz="1600" dirty="0" err="1">
                <a:solidFill>
                  <a:srgbClr val="000000"/>
                </a:solidFill>
                <a:ea typeface="Geneva" charset="-128"/>
              </a:rPr>
              <a:t>for</a:t>
            </a:r>
            <a:r>
              <a:rPr lang="nl-NL" altLang="nl-NL" sz="1600" dirty="0">
                <a:solidFill>
                  <a:srgbClr val="000000"/>
                </a:solidFill>
                <a:ea typeface="Geneva" charset="-128"/>
              </a:rPr>
              <a:t> GPS receivers or sensors</a:t>
            </a:r>
          </a:p>
          <a:p>
            <a:pPr eaLnBrk="1" hangingPunct="1">
              <a:spcBef>
                <a:spcPct val="20000"/>
              </a:spcBef>
              <a:buFont typeface="Wingdings" panose="05000000000000000000" pitchFamily="2" charset="2"/>
              <a:buChar char="§"/>
            </a:pPr>
            <a:r>
              <a:rPr lang="nl-NL" altLang="nl-NL" sz="1600" dirty="0">
                <a:solidFill>
                  <a:srgbClr val="000000"/>
                </a:solidFill>
                <a:ea typeface="Geneva" charset="-128"/>
              </a:rPr>
              <a:t>Internet </a:t>
            </a:r>
            <a:r>
              <a:rPr lang="nl-NL" altLang="nl-NL" sz="1600" dirty="0" err="1">
                <a:solidFill>
                  <a:srgbClr val="000000"/>
                </a:solidFill>
                <a:ea typeface="Geneva" charset="-128"/>
              </a:rPr>
              <a:t>connection</a:t>
            </a:r>
            <a:r>
              <a:rPr lang="nl-NL" altLang="nl-NL" sz="1600" dirty="0">
                <a:solidFill>
                  <a:srgbClr val="000000"/>
                </a:solidFill>
                <a:ea typeface="Geneva" charset="-128"/>
              </a:rPr>
              <a:t> via a </a:t>
            </a:r>
            <a:r>
              <a:rPr lang="nl-NL" altLang="nl-NL" sz="1600" dirty="0" err="1">
                <a:solidFill>
                  <a:srgbClr val="000000"/>
                </a:solidFill>
                <a:ea typeface="Geneva" charset="-128"/>
              </a:rPr>
              <a:t>wireless</a:t>
            </a:r>
            <a:r>
              <a:rPr lang="nl-NL" altLang="nl-NL" sz="1600" dirty="0">
                <a:solidFill>
                  <a:srgbClr val="000000"/>
                </a:solidFill>
                <a:ea typeface="Geneva" charset="-128"/>
              </a:rPr>
              <a:t> USB stick or router</a:t>
            </a:r>
          </a:p>
          <a:p>
            <a:pPr eaLnBrk="1" hangingPunct="1">
              <a:spcBef>
                <a:spcPct val="20000"/>
              </a:spcBef>
              <a:buFont typeface="Wingdings" panose="05000000000000000000" pitchFamily="2" charset="2"/>
              <a:buChar char="§"/>
            </a:pPr>
            <a:r>
              <a:rPr lang="nl-NL" altLang="nl-NL" sz="1600" dirty="0" err="1">
                <a:solidFill>
                  <a:srgbClr val="000000"/>
                </a:solidFill>
                <a:ea typeface="Geneva" charset="-128"/>
              </a:rPr>
              <a:t>Integrated</a:t>
            </a:r>
            <a:r>
              <a:rPr lang="nl-NL" altLang="nl-NL" sz="1600" dirty="0">
                <a:solidFill>
                  <a:srgbClr val="000000"/>
                </a:solidFill>
                <a:ea typeface="Geneva" charset="-128"/>
              </a:rPr>
              <a:t> web browser</a:t>
            </a:r>
          </a:p>
          <a:p>
            <a:pPr eaLnBrk="1" hangingPunct="1">
              <a:spcBef>
                <a:spcPct val="20000"/>
              </a:spcBef>
              <a:buFont typeface="Wingdings" panose="05000000000000000000" pitchFamily="2" charset="2"/>
              <a:buChar char="§"/>
            </a:pPr>
            <a:endParaRPr lang="nl-NL" altLang="nl-NL" sz="1600" dirty="0">
              <a:solidFill>
                <a:srgbClr val="000000"/>
              </a:solidFill>
              <a:ea typeface="Geneva" charset="-128"/>
            </a:endParaRPr>
          </a:p>
        </p:txBody>
      </p:sp>
    </p:spTree>
  </p:cSld>
  <p:clrMapOvr>
    <a:masterClrMapping/>
  </p:clrMapOvr>
  <p:transition spd="slow"/>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15"/>
          <p:cNvSpPr>
            <a:spLocks noChangeArrowheads="1"/>
          </p:cNvSpPr>
          <p:nvPr/>
        </p:nvSpPr>
        <p:spPr bwMode="auto">
          <a:xfrm>
            <a:off x="2714481" y="3031379"/>
            <a:ext cx="387790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fr-FR" altLang="nl-NL" sz="2400" b="1" dirty="0"/>
              <a:t>Multi </a:t>
            </a:r>
            <a:r>
              <a:rPr lang="fr-FR" altLang="nl-NL" sz="2400" b="1" dirty="0" err="1"/>
              <a:t>Functional</a:t>
            </a:r>
            <a:r>
              <a:rPr lang="fr-FR" altLang="nl-NL" sz="2400" b="1" dirty="0"/>
              <a:t> Terminal</a:t>
            </a:r>
          </a:p>
        </p:txBody>
      </p:sp>
      <p:sp>
        <p:nvSpPr>
          <p:cNvPr id="29" name="Text Box 18"/>
          <p:cNvSpPr txBox="1">
            <a:spLocks noChangeArrowheads="1"/>
          </p:cNvSpPr>
          <p:nvPr/>
        </p:nvSpPr>
        <p:spPr bwMode="auto">
          <a:xfrm>
            <a:off x="5605750" y="2427198"/>
            <a:ext cx="914400"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600" dirty="0">
                <a:solidFill>
                  <a:srgbClr val="000000"/>
                </a:solidFill>
              </a:rPr>
              <a:t>Camera</a:t>
            </a:r>
          </a:p>
        </p:txBody>
      </p:sp>
      <p:sp>
        <p:nvSpPr>
          <p:cNvPr id="30" name="Text Box 19"/>
          <p:cNvSpPr txBox="1">
            <a:spLocks noChangeArrowheads="1"/>
          </p:cNvSpPr>
          <p:nvPr/>
        </p:nvSpPr>
        <p:spPr bwMode="auto">
          <a:xfrm>
            <a:off x="2914276" y="2250762"/>
            <a:ext cx="1744663"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fr-FR" altLang="nl-NL" sz="1600" dirty="0" err="1" smtClean="0">
                <a:solidFill>
                  <a:srgbClr val="000000"/>
                </a:solidFill>
              </a:rPr>
              <a:t>IsoMatch</a:t>
            </a:r>
            <a:r>
              <a:rPr lang="fr-FR" altLang="nl-NL" sz="1600" dirty="0" smtClean="0">
                <a:solidFill>
                  <a:srgbClr val="000000"/>
                </a:solidFill>
              </a:rPr>
              <a:t> </a:t>
            </a:r>
            <a:br>
              <a:rPr lang="fr-FR" altLang="nl-NL" sz="1600" dirty="0" smtClean="0">
                <a:solidFill>
                  <a:srgbClr val="000000"/>
                </a:solidFill>
              </a:rPr>
            </a:br>
            <a:r>
              <a:rPr lang="fr-FR" altLang="nl-NL" sz="1600" dirty="0" smtClean="0">
                <a:solidFill>
                  <a:srgbClr val="000000"/>
                </a:solidFill>
              </a:rPr>
              <a:t>GEOCONTROL</a:t>
            </a:r>
            <a:r>
              <a:rPr lang="nl-NL" altLang="nl-NL" sz="1600" baseline="30000" dirty="0"/>
              <a:t>®</a:t>
            </a:r>
            <a:endParaRPr lang="fr-FR" altLang="nl-NL" sz="1600" dirty="0">
              <a:solidFill>
                <a:srgbClr val="000000"/>
              </a:solidFill>
            </a:endParaRPr>
          </a:p>
        </p:txBody>
      </p:sp>
      <p:sp>
        <p:nvSpPr>
          <p:cNvPr id="31" name="Text Box 20"/>
          <p:cNvSpPr txBox="1">
            <a:spLocks noChangeArrowheads="1"/>
          </p:cNvSpPr>
          <p:nvPr/>
        </p:nvSpPr>
        <p:spPr bwMode="auto">
          <a:xfrm>
            <a:off x="668643" y="3670920"/>
            <a:ext cx="1404938"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600" dirty="0" err="1">
                <a:solidFill>
                  <a:srgbClr val="000000"/>
                </a:solidFill>
              </a:rPr>
              <a:t>Touch</a:t>
            </a:r>
            <a:r>
              <a:rPr lang="fr-FR" altLang="nl-NL" sz="1600" dirty="0">
                <a:solidFill>
                  <a:srgbClr val="000000"/>
                </a:solidFill>
              </a:rPr>
              <a:t> </a:t>
            </a:r>
            <a:r>
              <a:rPr lang="fr-FR" altLang="nl-NL" sz="1600" dirty="0" err="1">
                <a:solidFill>
                  <a:srgbClr val="000000"/>
                </a:solidFill>
              </a:rPr>
              <a:t>screen</a:t>
            </a:r>
            <a:endParaRPr lang="fr-FR" altLang="nl-NL" sz="1600" dirty="0">
              <a:solidFill>
                <a:srgbClr val="000000"/>
              </a:solidFill>
            </a:endParaRPr>
          </a:p>
        </p:txBody>
      </p:sp>
      <p:sp>
        <p:nvSpPr>
          <p:cNvPr id="32" name="Text Box 21"/>
          <p:cNvSpPr txBox="1">
            <a:spLocks noChangeArrowheads="1"/>
          </p:cNvSpPr>
          <p:nvPr/>
        </p:nvSpPr>
        <p:spPr bwMode="auto">
          <a:xfrm>
            <a:off x="2403893" y="5989395"/>
            <a:ext cx="2065338"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600" dirty="0">
                <a:solidFill>
                  <a:srgbClr val="000000"/>
                </a:solidFill>
              </a:rPr>
              <a:t>2 ISOBUS machines</a:t>
            </a:r>
          </a:p>
        </p:txBody>
      </p:sp>
      <p:sp>
        <p:nvSpPr>
          <p:cNvPr id="33" name="Text Box 22"/>
          <p:cNvSpPr txBox="1">
            <a:spLocks noChangeArrowheads="1"/>
          </p:cNvSpPr>
          <p:nvPr/>
        </p:nvSpPr>
        <p:spPr bwMode="auto">
          <a:xfrm>
            <a:off x="7371808" y="4817209"/>
            <a:ext cx="1244600"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600" dirty="0">
                <a:solidFill>
                  <a:srgbClr val="000000"/>
                </a:solidFill>
              </a:rPr>
              <a:t>PDF </a:t>
            </a:r>
            <a:r>
              <a:rPr lang="fr-FR" altLang="nl-NL" sz="1600" dirty="0" err="1">
                <a:solidFill>
                  <a:srgbClr val="000000"/>
                </a:solidFill>
              </a:rPr>
              <a:t>reader</a:t>
            </a:r>
            <a:endParaRPr lang="fr-FR" altLang="nl-NL" sz="1600" dirty="0">
              <a:solidFill>
                <a:srgbClr val="000000"/>
              </a:solidFill>
            </a:endParaRPr>
          </a:p>
        </p:txBody>
      </p:sp>
      <p:sp>
        <p:nvSpPr>
          <p:cNvPr id="34" name="Text Box 23"/>
          <p:cNvSpPr txBox="1">
            <a:spLocks noChangeArrowheads="1"/>
          </p:cNvSpPr>
          <p:nvPr/>
        </p:nvSpPr>
        <p:spPr bwMode="auto">
          <a:xfrm>
            <a:off x="5362323" y="5859081"/>
            <a:ext cx="1106488"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fr-FR" altLang="nl-NL" sz="1600">
                <a:solidFill>
                  <a:srgbClr val="000000"/>
                </a:solidFill>
              </a:rPr>
              <a:t>Calculator</a:t>
            </a:r>
          </a:p>
        </p:txBody>
      </p:sp>
      <p:pic>
        <p:nvPicPr>
          <p:cNvPr id="35" name="Picture 3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14481" y="74748"/>
            <a:ext cx="2167202" cy="2270402"/>
          </a:xfrm>
          <a:prstGeom prst="rect">
            <a:avLst/>
          </a:prstGeom>
        </p:spPr>
      </p:pic>
      <p:grpSp>
        <p:nvGrpSpPr>
          <p:cNvPr id="36" name="Group 35"/>
          <p:cNvGrpSpPr/>
          <p:nvPr/>
        </p:nvGrpSpPr>
        <p:grpSpPr>
          <a:xfrm>
            <a:off x="5056188" y="230516"/>
            <a:ext cx="2127312" cy="2193079"/>
            <a:chOff x="5447843" y="620688"/>
            <a:chExt cx="2127312" cy="2193079"/>
          </a:xfrm>
        </p:grpSpPr>
        <p:pic>
          <p:nvPicPr>
            <p:cNvPr id="37" name="Picture 36"/>
            <p:cNvPicPr>
              <a:picLocks noChangeAspect="1"/>
            </p:cNvPicPr>
            <p:nvPr/>
          </p:nvPicPr>
          <p:blipFill>
            <a:blip r:embed="rId3" cstate="print">
              <a:clrChange>
                <a:clrFrom>
                  <a:srgbClr val="F0F0F0"/>
                </a:clrFrom>
                <a:clrTo>
                  <a:srgbClr val="F0F0F0">
                    <a:alpha val="0"/>
                  </a:srgbClr>
                </a:clrTo>
              </a:clrChange>
              <a:extLst>
                <a:ext uri="{28A0092B-C50C-407E-A947-70E740481C1C}">
                  <a14:useLocalDpi xmlns:a14="http://schemas.microsoft.com/office/drawing/2010/main" val="0"/>
                </a:ext>
              </a:extLst>
            </a:blip>
            <a:stretch>
              <a:fillRect/>
            </a:stretch>
          </p:blipFill>
          <p:spPr>
            <a:xfrm>
              <a:off x="5447843" y="620688"/>
              <a:ext cx="2127312" cy="2193079"/>
            </a:xfrm>
            <a:prstGeom prst="rect">
              <a:avLst/>
            </a:prstGeom>
          </p:spPr>
        </p:pic>
        <p:pic>
          <p:nvPicPr>
            <p:cNvPr id="38" name="Picture 3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31568" y="1781843"/>
              <a:ext cx="1189620" cy="845926"/>
            </a:xfrm>
            <a:prstGeom prst="rect">
              <a:avLst/>
            </a:prstGeom>
          </p:spPr>
        </p:pic>
      </p:grpSp>
      <p:pic>
        <p:nvPicPr>
          <p:cNvPr id="39" name="Picture 38"/>
          <p:cNvPicPr>
            <a:picLocks noChangeAspect="1"/>
          </p:cNvPicPr>
          <p:nvPr/>
        </p:nvPicPr>
        <p:blipFill>
          <a:blip r:embed="rId5">
            <a:clrChange>
              <a:clrFrom>
                <a:srgbClr val="F0F0F0"/>
              </a:clrFrom>
              <a:clrTo>
                <a:srgbClr val="F0F0F0">
                  <a:alpha val="0"/>
                </a:srgbClr>
              </a:clrTo>
            </a:clrChange>
          </a:blip>
          <a:stretch>
            <a:fillRect/>
          </a:stretch>
        </p:blipFill>
        <p:spPr>
          <a:xfrm>
            <a:off x="2320883" y="3645024"/>
            <a:ext cx="2234693" cy="2344371"/>
          </a:xfrm>
          <a:prstGeom prst="rect">
            <a:avLst/>
          </a:prstGeom>
        </p:spPr>
      </p:pic>
      <p:pic>
        <p:nvPicPr>
          <p:cNvPr id="40" name="Picture 39"/>
          <p:cNvPicPr>
            <a:picLocks noChangeAspect="1"/>
          </p:cNvPicPr>
          <p:nvPr/>
        </p:nvPicPr>
        <p:blipFill>
          <a:blip r:embed="rId6">
            <a:clrChange>
              <a:clrFrom>
                <a:srgbClr val="F0F0F0"/>
              </a:clrFrom>
              <a:clrTo>
                <a:srgbClr val="F0F0F0">
                  <a:alpha val="0"/>
                </a:srgbClr>
              </a:clrTo>
            </a:clrChange>
          </a:blip>
          <a:stretch>
            <a:fillRect/>
          </a:stretch>
        </p:blipFill>
        <p:spPr>
          <a:xfrm>
            <a:off x="4737394" y="3633780"/>
            <a:ext cx="2168178" cy="2287308"/>
          </a:xfrm>
          <a:prstGeom prst="rect">
            <a:avLst/>
          </a:prstGeom>
        </p:spPr>
      </p:pic>
      <p:pic>
        <p:nvPicPr>
          <p:cNvPr id="41" name="Picture 40"/>
          <p:cNvPicPr>
            <a:picLocks noChangeAspect="1"/>
          </p:cNvPicPr>
          <p:nvPr/>
        </p:nvPicPr>
        <p:blipFill>
          <a:blip r:embed="rId7">
            <a:clrChange>
              <a:clrFrom>
                <a:srgbClr val="F0F0F0"/>
              </a:clrFrom>
              <a:clrTo>
                <a:srgbClr val="F0F0F0">
                  <a:alpha val="0"/>
                </a:srgbClr>
              </a:clrTo>
            </a:clrChange>
          </a:blip>
          <a:stretch>
            <a:fillRect/>
          </a:stretch>
        </p:blipFill>
        <p:spPr>
          <a:xfrm>
            <a:off x="337034" y="1440700"/>
            <a:ext cx="2192545" cy="2294951"/>
          </a:xfrm>
          <a:prstGeom prst="rect">
            <a:avLst/>
          </a:prstGeom>
        </p:spPr>
      </p:pic>
      <p:pic>
        <p:nvPicPr>
          <p:cNvPr id="42" name="Picture 41"/>
          <p:cNvPicPr>
            <a:picLocks noChangeAspect="1"/>
          </p:cNvPicPr>
          <p:nvPr/>
        </p:nvPicPr>
        <p:blipFill>
          <a:blip r:embed="rId8">
            <a:clrChange>
              <a:clrFrom>
                <a:srgbClr val="F0F0F0"/>
              </a:clrFrom>
              <a:clrTo>
                <a:srgbClr val="F0F0F0">
                  <a:alpha val="0"/>
                </a:srgbClr>
              </a:clrTo>
            </a:clrChange>
          </a:blip>
          <a:stretch>
            <a:fillRect/>
          </a:stretch>
        </p:blipFill>
        <p:spPr>
          <a:xfrm>
            <a:off x="6861692" y="2493963"/>
            <a:ext cx="2264832" cy="2353914"/>
          </a:xfrm>
          <a:prstGeom prst="rect">
            <a:avLst/>
          </a:prstGeom>
        </p:spPr>
      </p:pic>
    </p:spTree>
  </p:cSld>
  <p:clrMapOvr>
    <a:masterClrMapping/>
  </p:clrMapOvr>
  <p:transition spd="slow"/>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nb-NO" sz="2800" dirty="0" err="1" smtClean="0"/>
              <a:t>IsoMatch</a:t>
            </a:r>
            <a:r>
              <a:rPr lang="nl-NL" altLang="nb-NO" sz="2800" dirty="0" smtClean="0"/>
              <a:t> GEOCONTROL</a:t>
            </a:r>
            <a:r>
              <a:rPr lang="nl-NL" altLang="nl-NL" sz="2800" baseline="30000" dirty="0" smtClean="0"/>
              <a:t>®</a:t>
            </a:r>
            <a:endParaRPr lang="de-DE" altLang="nb-NO" sz="2800" dirty="0" smtClean="0">
              <a:ea typeface="Geneva"/>
            </a:endParaRPr>
          </a:p>
        </p:txBody>
      </p:sp>
      <p:pic>
        <p:nvPicPr>
          <p:cNvPr id="10" name="Afbeelding 5" descr="C:\Users\gr_evdv\AppData\Local\Microsoft\Windows\INetCache\Content.Outlook\10T69RF9\iMFARMING logo - Vicon.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79388" y="15240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ndertitel 1"/>
          <p:cNvSpPr>
            <a:spLocks noGrp="1"/>
          </p:cNvSpPr>
          <p:nvPr>
            <p:ph type="subTitle" idx="1"/>
          </p:nvPr>
        </p:nvSpPr>
        <p:spPr/>
        <p:txBody>
          <a:bodyPr/>
          <a:lstStyle/>
          <a:p>
            <a:r>
              <a:rPr lang="nl-NL" dirty="0" err="1" smtClean="0"/>
              <a:t>Additional</a:t>
            </a:r>
            <a:r>
              <a:rPr lang="nl-NL" dirty="0" smtClean="0"/>
              <a:t> Software Application </a:t>
            </a:r>
            <a:r>
              <a:rPr lang="nl-NL" dirty="0" err="1" smtClean="0"/>
              <a:t>within</a:t>
            </a:r>
            <a:r>
              <a:rPr lang="nl-NL" dirty="0" smtClean="0"/>
              <a:t> </a:t>
            </a:r>
            <a:r>
              <a:rPr lang="nl-NL" dirty="0" err="1" smtClean="0"/>
              <a:t>the</a:t>
            </a:r>
            <a:r>
              <a:rPr lang="nl-NL" dirty="0" smtClean="0"/>
              <a:t> </a:t>
            </a:r>
            <a:r>
              <a:rPr lang="nl-NL" dirty="0" err="1" smtClean="0"/>
              <a:t>IsoMatch</a:t>
            </a:r>
            <a:r>
              <a:rPr lang="nl-NL" dirty="0" smtClean="0"/>
              <a:t> </a:t>
            </a:r>
            <a:r>
              <a:rPr lang="nl-NL" dirty="0" err="1" smtClean="0"/>
              <a:t>Tellus</a:t>
            </a:r>
            <a:endParaRPr lang="nl-NL" dirty="0"/>
          </a:p>
        </p:txBody>
      </p:sp>
      <p:pic>
        <p:nvPicPr>
          <p:cNvPr id="7" name="Tijdelijke aanduiding voor afbeelding 5"/>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16218"/>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fbeelding 5" descr="C:\Users\gr_evdv\AppData\Local\Microsoft\Windows\INetCache\Content.Outlook\10T69RF9\iMFARMING logo - Vicon.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63463" y="152399"/>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6866855"/>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IsoMatch </a:t>
            </a:r>
            <a:r>
              <a:rPr lang="nl-NL" altLang="nl-NL" dirty="0" smtClean="0"/>
              <a:t>GEOCONTROL</a:t>
            </a:r>
            <a:r>
              <a:rPr lang="nl-NL" altLang="nl-NL" baseline="30000" dirty="0" smtClean="0"/>
              <a:t>®</a:t>
            </a:r>
            <a:endParaRPr lang="nl-NL" baseline="30000" dirty="0"/>
          </a:p>
        </p:txBody>
      </p:sp>
      <p:sp>
        <p:nvSpPr>
          <p:cNvPr id="212995" name="Content Placeholder 2"/>
          <p:cNvSpPr txBox="1">
            <a:spLocks/>
          </p:cNvSpPr>
          <p:nvPr/>
        </p:nvSpPr>
        <p:spPr bwMode="auto">
          <a:xfrm>
            <a:off x="468313" y="1989138"/>
            <a:ext cx="7632700"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pPr>
            <a:r>
              <a:rPr lang="nl-NL" altLang="nl-NL" sz="2000" b="1" dirty="0" err="1">
                <a:solidFill>
                  <a:srgbClr val="000000"/>
                </a:solidFill>
                <a:ea typeface="Geneva" charset="-128"/>
              </a:rPr>
              <a:t>Section</a:t>
            </a:r>
            <a:r>
              <a:rPr lang="nl-NL" altLang="nl-NL" sz="2000" b="1" dirty="0">
                <a:solidFill>
                  <a:srgbClr val="000000"/>
                </a:solidFill>
                <a:ea typeface="Geneva" charset="-128"/>
              </a:rPr>
              <a:t> control</a:t>
            </a:r>
            <a:r>
              <a:rPr lang="nl-NL" altLang="nl-NL" sz="2000" dirty="0">
                <a:solidFill>
                  <a:srgbClr val="000000"/>
                </a:solidFill>
                <a:ea typeface="Geneva" charset="-128"/>
              </a:rPr>
              <a:t/>
            </a:r>
            <a:br>
              <a:rPr lang="nl-NL" altLang="nl-NL" sz="2000" dirty="0">
                <a:solidFill>
                  <a:srgbClr val="000000"/>
                </a:solidFill>
                <a:ea typeface="Geneva" charset="-128"/>
              </a:rPr>
            </a:br>
            <a:r>
              <a:rPr lang="nl-NL" altLang="nl-NL" sz="2000" dirty="0">
                <a:solidFill>
                  <a:srgbClr val="000000"/>
                </a:solidFill>
                <a:ea typeface="Geneva" charset="-128"/>
              </a:rPr>
              <a:t>Automatic </a:t>
            </a:r>
            <a:r>
              <a:rPr lang="nl-NL" altLang="nl-NL" sz="2000" dirty="0" err="1">
                <a:solidFill>
                  <a:srgbClr val="000000"/>
                </a:solidFill>
                <a:ea typeface="Geneva" charset="-128"/>
              </a:rPr>
              <a:t>switching</a:t>
            </a:r>
            <a:r>
              <a:rPr lang="nl-NL" altLang="nl-NL" sz="2000" dirty="0">
                <a:solidFill>
                  <a:srgbClr val="000000"/>
                </a:solidFill>
                <a:ea typeface="Geneva" charset="-128"/>
              </a:rPr>
              <a:t> on </a:t>
            </a:r>
            <a:r>
              <a:rPr lang="nl-NL" altLang="nl-NL" sz="2000" dirty="0" err="1">
                <a:solidFill>
                  <a:srgbClr val="000000"/>
                </a:solidFill>
                <a:ea typeface="Geneva" charset="-128"/>
              </a:rPr>
              <a:t>and</a:t>
            </a:r>
            <a:r>
              <a:rPr lang="nl-NL" altLang="nl-NL" sz="2000" dirty="0">
                <a:solidFill>
                  <a:srgbClr val="000000"/>
                </a:solidFill>
                <a:ea typeface="Geneva" charset="-128"/>
              </a:rPr>
              <a:t> off </a:t>
            </a:r>
            <a:r>
              <a:rPr lang="nl-NL" altLang="nl-NL" sz="2000" dirty="0" err="1">
                <a:solidFill>
                  <a:srgbClr val="000000"/>
                </a:solidFill>
                <a:ea typeface="Geneva" charset="-128"/>
              </a:rPr>
              <a:t>implement</a:t>
            </a:r>
            <a:r>
              <a:rPr lang="nl-NL" altLang="nl-NL" sz="2000" dirty="0">
                <a:solidFill>
                  <a:srgbClr val="000000"/>
                </a:solidFill>
                <a:ea typeface="Geneva" charset="-128"/>
              </a:rPr>
              <a:t> </a:t>
            </a:r>
            <a:r>
              <a:rPr lang="nl-NL" altLang="nl-NL" sz="2000" dirty="0" err="1">
                <a:solidFill>
                  <a:srgbClr val="000000"/>
                </a:solidFill>
                <a:ea typeface="Geneva" charset="-128"/>
              </a:rPr>
              <a:t>sections</a:t>
            </a:r>
            <a:r>
              <a:rPr lang="nl-NL" altLang="nl-NL" sz="2000" dirty="0">
                <a:solidFill>
                  <a:srgbClr val="000000"/>
                </a:solidFill>
                <a:ea typeface="Geneva" charset="-128"/>
              </a:rPr>
              <a:t> on </a:t>
            </a:r>
            <a:r>
              <a:rPr lang="nl-NL" altLang="nl-NL" sz="2000" dirty="0" err="1">
                <a:solidFill>
                  <a:srgbClr val="000000"/>
                </a:solidFill>
                <a:ea typeface="Geneva" charset="-128"/>
              </a:rPr>
              <a:t>headlands</a:t>
            </a:r>
            <a:r>
              <a:rPr lang="nl-NL" altLang="nl-NL" sz="2000" dirty="0">
                <a:solidFill>
                  <a:srgbClr val="000000"/>
                </a:solidFill>
                <a:ea typeface="Geneva" charset="-128"/>
              </a:rPr>
              <a:t>, </a:t>
            </a:r>
            <a:r>
              <a:rPr lang="nl-NL" altLang="nl-NL" sz="2000" dirty="0" err="1">
                <a:solidFill>
                  <a:srgbClr val="000000"/>
                </a:solidFill>
                <a:ea typeface="Geneva" charset="-128"/>
              </a:rPr>
              <a:t>boundaries</a:t>
            </a:r>
            <a:r>
              <a:rPr lang="nl-NL" altLang="nl-NL" sz="2000" dirty="0">
                <a:solidFill>
                  <a:srgbClr val="000000"/>
                </a:solidFill>
                <a:ea typeface="Geneva" charset="-128"/>
              </a:rPr>
              <a:t> </a:t>
            </a:r>
            <a:r>
              <a:rPr lang="nl-NL" altLang="nl-NL" sz="2000" dirty="0" err="1">
                <a:solidFill>
                  <a:srgbClr val="000000"/>
                </a:solidFill>
                <a:ea typeface="Geneva" charset="-128"/>
              </a:rPr>
              <a:t>and</a:t>
            </a:r>
            <a:r>
              <a:rPr lang="nl-NL" altLang="nl-NL" sz="2000" dirty="0">
                <a:solidFill>
                  <a:srgbClr val="000000"/>
                </a:solidFill>
                <a:ea typeface="Geneva" charset="-128"/>
              </a:rPr>
              <a:t> </a:t>
            </a:r>
            <a:r>
              <a:rPr lang="nl-NL" altLang="nl-NL" sz="2000" dirty="0" err="1">
                <a:solidFill>
                  <a:srgbClr val="000000"/>
                </a:solidFill>
                <a:ea typeface="Geneva" charset="-128"/>
              </a:rPr>
              <a:t>already</a:t>
            </a:r>
            <a:r>
              <a:rPr lang="nl-NL" altLang="nl-NL" sz="2000" dirty="0">
                <a:solidFill>
                  <a:srgbClr val="000000"/>
                </a:solidFill>
                <a:ea typeface="Geneva" charset="-128"/>
              </a:rPr>
              <a:t> </a:t>
            </a:r>
            <a:r>
              <a:rPr lang="nl-NL" altLang="nl-NL" sz="2000" dirty="0" err="1">
                <a:solidFill>
                  <a:srgbClr val="000000"/>
                </a:solidFill>
                <a:ea typeface="Geneva" charset="-128"/>
              </a:rPr>
              <a:t>covered</a:t>
            </a:r>
            <a:r>
              <a:rPr lang="nl-NL" altLang="nl-NL" sz="2000" dirty="0">
                <a:solidFill>
                  <a:srgbClr val="000000"/>
                </a:solidFill>
                <a:ea typeface="Geneva" charset="-128"/>
              </a:rPr>
              <a:t> </a:t>
            </a:r>
            <a:r>
              <a:rPr lang="nl-NL" altLang="nl-NL" sz="2000" dirty="0" err="1">
                <a:solidFill>
                  <a:srgbClr val="000000"/>
                </a:solidFill>
                <a:ea typeface="Geneva" charset="-128"/>
              </a:rPr>
              <a:t>areas</a:t>
            </a:r>
            <a:r>
              <a:rPr lang="nl-NL" altLang="nl-NL" sz="2000" dirty="0">
                <a:solidFill>
                  <a:srgbClr val="000000"/>
                </a:solidFill>
                <a:ea typeface="Geneva" charset="-128"/>
              </a:rPr>
              <a:t> </a:t>
            </a:r>
            <a:r>
              <a:rPr lang="nl-NL" altLang="nl-NL" sz="2000" dirty="0" err="1">
                <a:solidFill>
                  <a:srgbClr val="000000"/>
                </a:solidFill>
                <a:ea typeface="Geneva" charset="-128"/>
              </a:rPr>
              <a:t>to</a:t>
            </a:r>
            <a:r>
              <a:rPr lang="nl-NL" altLang="nl-NL" sz="2000" dirty="0">
                <a:solidFill>
                  <a:srgbClr val="000000"/>
                </a:solidFill>
                <a:ea typeface="Geneva" charset="-128"/>
              </a:rPr>
              <a:t> minimise overlap</a:t>
            </a:r>
          </a:p>
        </p:txBody>
      </p:sp>
      <p:pic>
        <p:nvPicPr>
          <p:cNvPr id="6" name="Picture 3" descr="P:\Marketing&amp;Sales\Images\Products\IsoMatch TellusGO\TellusGO\TellusGO_front1+screen SC.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15616" y="4077072"/>
            <a:ext cx="3024336" cy="201622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P:\Marketing&amp;Sales\Images\Products\IsoMatch TellusGO\TellusGO\TellusGO_front1+screen VR.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059154" y="2564904"/>
            <a:ext cx="3132348" cy="20882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prstGeom prst="rect">
            <a:avLst/>
          </a:prstGeom>
        </p:spPr>
        <p:txBody>
          <a:bodyPr/>
          <a:lstStyle/>
          <a:p>
            <a:r>
              <a:rPr lang="en-GB" altLang="nl-NL" sz="1600" dirty="0"/>
              <a:t>In the IsoMatch </a:t>
            </a:r>
            <a:r>
              <a:rPr lang="en-GB" altLang="nl-NL" sz="1600" dirty="0" err="1"/>
              <a:t>Tellus</a:t>
            </a:r>
            <a:r>
              <a:rPr lang="en-GB" altLang="nl-NL" sz="1600" dirty="0"/>
              <a:t> GO+ this license key is divided in two parts, </a:t>
            </a:r>
            <a:r>
              <a:rPr lang="en-GB" altLang="nl-NL" sz="1600" dirty="0" smtClean="0"/>
              <a:t>separate available </a:t>
            </a:r>
            <a:r>
              <a:rPr lang="en-GB" altLang="nl-NL" sz="1600" dirty="0"/>
              <a:t>from the IsoMatch Shop. </a:t>
            </a:r>
            <a:r>
              <a:rPr lang="en-GB" altLang="nl-NL" sz="1600" dirty="0" smtClean="0"/>
              <a:t>Customers </a:t>
            </a:r>
            <a:r>
              <a:rPr lang="en-GB" altLang="nl-NL" sz="1600" dirty="0"/>
              <a:t>can buy just </a:t>
            </a:r>
            <a:r>
              <a:rPr lang="en-GB" altLang="nl-NL" sz="1600" dirty="0" smtClean="0"/>
              <a:t>the functionality they need.</a:t>
            </a:r>
          </a:p>
          <a:p>
            <a:endParaRPr lang="en-GB" altLang="nl-NL" sz="1600" dirty="0" smtClean="0"/>
          </a:p>
          <a:p>
            <a:pPr lvl="1"/>
            <a:r>
              <a:rPr lang="en-GB" sz="1600" dirty="0" smtClean="0"/>
              <a:t>IsoMatch </a:t>
            </a:r>
            <a:r>
              <a:rPr lang="en-GB" sz="1600" dirty="0"/>
              <a:t>GEO-SC </a:t>
            </a:r>
            <a:r>
              <a:rPr lang="en-GB" sz="1600" dirty="0">
                <a:sym typeface="Wingdings" panose="05000000000000000000" pitchFamily="2" charset="2"/>
              </a:rPr>
              <a:t></a:t>
            </a:r>
            <a:r>
              <a:rPr lang="en-GB" sz="1600" dirty="0"/>
              <a:t> automatic section </a:t>
            </a:r>
            <a:r>
              <a:rPr lang="en-GB" sz="1600" dirty="0" smtClean="0"/>
              <a:t>control</a:t>
            </a:r>
          </a:p>
          <a:p>
            <a:pPr lvl="1"/>
            <a:r>
              <a:rPr lang="en-GB" altLang="nl-NL" sz="1600" dirty="0" smtClean="0"/>
              <a:t>	</a:t>
            </a:r>
            <a:r>
              <a:rPr lang="en-GB" altLang="nl-NL" sz="1600" dirty="0"/>
              <a:t>Sector and headlands control distributed in up to </a:t>
            </a:r>
            <a:r>
              <a:rPr lang="en-GB" altLang="nl-NL" sz="1600" dirty="0" smtClean="0"/>
              <a:t>24</a:t>
            </a:r>
            <a:br>
              <a:rPr lang="en-GB" altLang="nl-NL" sz="1600" dirty="0" smtClean="0"/>
            </a:br>
            <a:r>
              <a:rPr lang="en-GB" altLang="nl-NL" sz="1600" dirty="0" smtClean="0"/>
              <a:t>sections </a:t>
            </a:r>
            <a:r>
              <a:rPr lang="en-GB" altLang="nl-NL" sz="1600" dirty="0"/>
              <a:t>depending on the implement to </a:t>
            </a:r>
            <a:r>
              <a:rPr lang="en-GB" altLang="nl-NL" sz="1600" dirty="0" smtClean="0"/>
              <a:t>which</a:t>
            </a:r>
            <a:br>
              <a:rPr lang="en-GB" altLang="nl-NL" sz="1600" dirty="0" smtClean="0"/>
            </a:br>
            <a:r>
              <a:rPr lang="en-GB" altLang="nl-NL" sz="1600" dirty="0" smtClean="0"/>
              <a:t>it </a:t>
            </a:r>
            <a:r>
              <a:rPr lang="en-GB" altLang="nl-NL" sz="1600" dirty="0"/>
              <a:t>is connected</a:t>
            </a:r>
            <a:r>
              <a:rPr lang="en-GB" altLang="nl-NL" sz="1600" dirty="0" smtClean="0"/>
              <a:t>.</a:t>
            </a:r>
          </a:p>
          <a:p>
            <a:pPr lvl="1"/>
            <a:endParaRPr lang="en-GB" sz="1600" dirty="0" smtClean="0"/>
          </a:p>
          <a:p>
            <a:pPr lvl="1"/>
            <a:r>
              <a:rPr lang="en-GB" sz="1600" dirty="0" smtClean="0"/>
              <a:t>IsoMatch </a:t>
            </a:r>
            <a:r>
              <a:rPr lang="en-GB" sz="1600" dirty="0"/>
              <a:t>GEO-VR </a:t>
            </a:r>
            <a:r>
              <a:rPr lang="en-GB" sz="1600" dirty="0">
                <a:sym typeface="Wingdings" panose="05000000000000000000" pitchFamily="2" charset="2"/>
              </a:rPr>
              <a:t> </a:t>
            </a:r>
            <a:r>
              <a:rPr lang="en-GB" sz="1600" dirty="0"/>
              <a:t>automatic variable rate </a:t>
            </a:r>
            <a:r>
              <a:rPr lang="en-GB" sz="1600" dirty="0" smtClean="0"/>
              <a:t>control</a:t>
            </a:r>
          </a:p>
          <a:p>
            <a:pPr lvl="1"/>
            <a:r>
              <a:rPr lang="en-GB" altLang="nl-NL" sz="1600" dirty="0" smtClean="0"/>
              <a:t>	</a:t>
            </a:r>
            <a:r>
              <a:rPr lang="en-GB" altLang="nl-NL" sz="1600" dirty="0"/>
              <a:t>Variable rate control based on data provided </a:t>
            </a:r>
            <a:r>
              <a:rPr lang="en-GB" altLang="nl-NL" sz="1600" dirty="0" smtClean="0"/>
              <a:t>by</a:t>
            </a:r>
            <a:br>
              <a:rPr lang="en-GB" altLang="nl-NL" sz="1600" dirty="0" smtClean="0"/>
            </a:br>
            <a:r>
              <a:rPr lang="en-GB" altLang="nl-NL" sz="1600" dirty="0" smtClean="0"/>
              <a:t>prescription </a:t>
            </a:r>
            <a:r>
              <a:rPr lang="en-GB" altLang="nl-NL" sz="1600" dirty="0"/>
              <a:t>maps or external sensors. </a:t>
            </a:r>
            <a:r>
              <a:rPr lang="en-GB" altLang="nl-NL" sz="1600" dirty="0" smtClean="0"/>
              <a:t>Single</a:t>
            </a:r>
            <a:br>
              <a:rPr lang="en-GB" altLang="nl-NL" sz="1600" dirty="0" smtClean="0"/>
            </a:br>
            <a:r>
              <a:rPr lang="en-GB" altLang="nl-NL" sz="1600" dirty="0" smtClean="0"/>
              <a:t>channel </a:t>
            </a:r>
            <a:r>
              <a:rPr lang="en-GB" altLang="nl-NL" sz="1600" dirty="0"/>
              <a:t>in the entire working </a:t>
            </a:r>
            <a:r>
              <a:rPr lang="en-GB" altLang="nl-NL" sz="1600"/>
              <a:t>width</a:t>
            </a:r>
            <a:r>
              <a:rPr lang="en-GB" altLang="nl-NL" sz="1600" smtClean="0"/>
              <a:t>.</a:t>
            </a:r>
          </a:p>
          <a:p>
            <a:pPr lvl="1"/>
            <a:endParaRPr lang="en-GB" altLang="nl-NL" sz="1600" dirty="0" smtClean="0"/>
          </a:p>
          <a:p>
            <a:pPr lvl="1"/>
            <a:r>
              <a:rPr lang="en-US" sz="1600" dirty="0" smtClean="0"/>
              <a:t>Working </a:t>
            </a:r>
            <a:r>
              <a:rPr lang="en-US" sz="1600" dirty="0"/>
              <a:t>range is 2 km from starting point</a:t>
            </a:r>
          </a:p>
          <a:p>
            <a:endParaRPr lang="en-US" sz="1600" dirty="0"/>
          </a:p>
        </p:txBody>
      </p:sp>
      <p:sp>
        <p:nvSpPr>
          <p:cNvPr id="2" name="Text Placeholder 1"/>
          <p:cNvSpPr>
            <a:spLocks noGrp="1"/>
          </p:cNvSpPr>
          <p:nvPr>
            <p:ph type="body" sz="quarter" idx="10"/>
          </p:nvPr>
        </p:nvSpPr>
        <p:spPr/>
        <p:txBody>
          <a:bodyPr/>
          <a:lstStyle/>
          <a:p>
            <a:r>
              <a:rPr lang="en-US" dirty="0" err="1" smtClean="0"/>
              <a:t>IsoMatch</a:t>
            </a:r>
            <a:r>
              <a:rPr lang="en-US" dirty="0" smtClean="0"/>
              <a:t> GEOCONTROL</a:t>
            </a:r>
            <a:r>
              <a:rPr lang="nl-NL" altLang="nl-NL" baseline="30000" dirty="0" smtClean="0"/>
              <a:t>®</a:t>
            </a:r>
            <a:endParaRPr lang="en-US" dirty="0"/>
          </a:p>
        </p:txBody>
      </p:sp>
      <p:sp>
        <p:nvSpPr>
          <p:cNvPr id="3" name="Text Placeholder 2"/>
          <p:cNvSpPr>
            <a:spLocks noGrp="1"/>
          </p:cNvSpPr>
          <p:nvPr>
            <p:ph type="body" sz="quarter" idx="12"/>
          </p:nvPr>
        </p:nvSpPr>
        <p:spPr>
          <a:prstGeom prst="rect">
            <a:avLst/>
          </a:prstGeom>
        </p:spPr>
        <p:txBody>
          <a:bodyPr/>
          <a:lstStyle/>
          <a:p>
            <a:r>
              <a:rPr lang="en-US" smtClean="0"/>
              <a:t>Licenses Tellus GO+</a:t>
            </a:r>
            <a:endParaRPr lang="en-US" dirty="0"/>
          </a:p>
        </p:txBody>
      </p:sp>
      <p:pic>
        <p:nvPicPr>
          <p:cNvPr id="6" name="Picture 2" descr="P:\Marketing&amp;Sales\Images\Products\IsoMatch TellusGO\TellusGO\TellusGO_front1+screen VR.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6228184" y="4509120"/>
            <a:ext cx="2451186" cy="163412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Marketing&amp;Sales\Images\Products\IsoMatch TellusGO\TellusGO\TellusGO_front1+screen SC.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228184" y="3116591"/>
            <a:ext cx="2451186" cy="1634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974110"/>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prstGeom prst="rect">
            <a:avLst/>
          </a:prstGeom>
        </p:spPr>
        <p:txBody>
          <a:bodyPr/>
          <a:lstStyle/>
          <a:p>
            <a:r>
              <a:rPr lang="en-GB" altLang="nl-NL" sz="1600" dirty="0"/>
              <a:t>In the IsoMatch </a:t>
            </a:r>
            <a:r>
              <a:rPr lang="en-GB" altLang="nl-NL" sz="1600" dirty="0" err="1"/>
              <a:t>Tellus</a:t>
            </a:r>
            <a:r>
              <a:rPr lang="en-GB" altLang="nl-NL" sz="1600" dirty="0"/>
              <a:t> </a:t>
            </a:r>
            <a:r>
              <a:rPr lang="en-GB" altLang="nl-NL" sz="1600" dirty="0" smtClean="0"/>
              <a:t>Pro there is 1 license key which is called </a:t>
            </a:r>
            <a:r>
              <a:rPr lang="en-GB" altLang="nl-NL" sz="1600" dirty="0" err="1" smtClean="0"/>
              <a:t>IsoMatch</a:t>
            </a:r>
            <a:r>
              <a:rPr lang="en-GB" altLang="nl-NL" sz="1600" dirty="0" smtClean="0"/>
              <a:t> GEOCONTROL</a:t>
            </a:r>
            <a:r>
              <a:rPr lang="nl-NL" altLang="nl-NL" sz="1600" baseline="30000" dirty="0" smtClean="0"/>
              <a:t>®</a:t>
            </a:r>
            <a:endParaRPr lang="en-GB" altLang="nl-NL" sz="1600" dirty="0" smtClean="0"/>
          </a:p>
          <a:p>
            <a:r>
              <a:rPr lang="en-GB" altLang="nl-NL" sz="1600" dirty="0" smtClean="0"/>
              <a:t>It combines the 2 functionalities below</a:t>
            </a:r>
          </a:p>
          <a:p>
            <a:pPr lvl="1"/>
            <a:r>
              <a:rPr lang="en-GB" sz="1600" dirty="0"/>
              <a:t>A</a:t>
            </a:r>
            <a:r>
              <a:rPr lang="en-GB" sz="1600" dirty="0" smtClean="0"/>
              <a:t>utomatic </a:t>
            </a:r>
            <a:r>
              <a:rPr lang="en-GB" sz="1600" dirty="0"/>
              <a:t>section </a:t>
            </a:r>
            <a:r>
              <a:rPr lang="en-GB" sz="1600" dirty="0" smtClean="0"/>
              <a:t>control</a:t>
            </a:r>
          </a:p>
          <a:p>
            <a:pPr lvl="1"/>
            <a:r>
              <a:rPr lang="en-GB" altLang="nl-NL" sz="1600" dirty="0" smtClean="0"/>
              <a:t>	Section </a:t>
            </a:r>
            <a:r>
              <a:rPr lang="en-GB" altLang="nl-NL" sz="1600" dirty="0"/>
              <a:t>and headlands control distributed in up to </a:t>
            </a:r>
            <a:r>
              <a:rPr lang="en-GB" altLang="nl-NL" sz="1600" dirty="0" smtClean="0"/>
              <a:t>88</a:t>
            </a:r>
            <a:br>
              <a:rPr lang="en-GB" altLang="nl-NL" sz="1600" dirty="0" smtClean="0"/>
            </a:br>
            <a:r>
              <a:rPr lang="en-GB" altLang="nl-NL" sz="1600" dirty="0" smtClean="0"/>
              <a:t>sections </a:t>
            </a:r>
            <a:r>
              <a:rPr lang="en-GB" altLang="nl-NL" sz="1600" dirty="0"/>
              <a:t>depending on the implement to </a:t>
            </a:r>
            <a:r>
              <a:rPr lang="en-GB" altLang="nl-NL" sz="1600" dirty="0" smtClean="0"/>
              <a:t>which</a:t>
            </a:r>
            <a:br>
              <a:rPr lang="en-GB" altLang="nl-NL" sz="1600" dirty="0" smtClean="0"/>
            </a:br>
            <a:r>
              <a:rPr lang="en-GB" altLang="nl-NL" sz="1600" dirty="0" smtClean="0"/>
              <a:t>it </a:t>
            </a:r>
            <a:r>
              <a:rPr lang="en-GB" altLang="nl-NL" sz="1600" dirty="0"/>
              <a:t>is connected</a:t>
            </a:r>
            <a:r>
              <a:rPr lang="en-GB" altLang="nl-NL" sz="1600" dirty="0" smtClean="0"/>
              <a:t>.</a:t>
            </a:r>
          </a:p>
          <a:p>
            <a:pPr lvl="1"/>
            <a:endParaRPr lang="en-GB" sz="1600" dirty="0" smtClean="0"/>
          </a:p>
          <a:p>
            <a:pPr lvl="1"/>
            <a:r>
              <a:rPr lang="en-GB" sz="1600" dirty="0" smtClean="0"/>
              <a:t>Automatic </a:t>
            </a:r>
            <a:r>
              <a:rPr lang="en-GB" sz="1600" dirty="0"/>
              <a:t>variable rate </a:t>
            </a:r>
            <a:r>
              <a:rPr lang="en-GB" sz="1600" dirty="0" smtClean="0"/>
              <a:t>control</a:t>
            </a:r>
          </a:p>
          <a:p>
            <a:pPr lvl="1"/>
            <a:r>
              <a:rPr lang="en-GB" altLang="nl-NL" sz="1600" dirty="0" smtClean="0"/>
              <a:t>	</a:t>
            </a:r>
            <a:r>
              <a:rPr lang="en-GB" altLang="nl-NL" sz="1600" dirty="0"/>
              <a:t>Variable rate control based on data provided </a:t>
            </a:r>
            <a:r>
              <a:rPr lang="en-GB" altLang="nl-NL" sz="1600" dirty="0" smtClean="0"/>
              <a:t>by</a:t>
            </a:r>
            <a:br>
              <a:rPr lang="en-GB" altLang="nl-NL" sz="1600" dirty="0" smtClean="0"/>
            </a:br>
            <a:r>
              <a:rPr lang="en-GB" altLang="nl-NL" sz="1600" dirty="0" smtClean="0"/>
              <a:t>prescription </a:t>
            </a:r>
            <a:r>
              <a:rPr lang="en-GB" altLang="nl-NL" sz="1600" dirty="0"/>
              <a:t>maps or external sensors. </a:t>
            </a:r>
            <a:r>
              <a:rPr lang="en-GB" altLang="nl-NL" sz="1600" dirty="0" smtClean="0"/>
              <a:t>Single</a:t>
            </a:r>
            <a:br>
              <a:rPr lang="en-GB" altLang="nl-NL" sz="1600" dirty="0" smtClean="0"/>
            </a:br>
            <a:r>
              <a:rPr lang="en-GB" altLang="nl-NL" sz="1600" dirty="0" smtClean="0"/>
              <a:t>channel </a:t>
            </a:r>
            <a:r>
              <a:rPr lang="en-GB" altLang="nl-NL" sz="1600" dirty="0"/>
              <a:t>in the entire working width</a:t>
            </a:r>
            <a:r>
              <a:rPr lang="en-GB" altLang="nl-NL" sz="1600" dirty="0" smtClean="0"/>
              <a:t>.</a:t>
            </a:r>
          </a:p>
          <a:p>
            <a:pPr lvl="1"/>
            <a:endParaRPr lang="en-GB" altLang="nl-NL" sz="1600" dirty="0" smtClean="0"/>
          </a:p>
          <a:p>
            <a:pPr lvl="1"/>
            <a:r>
              <a:rPr lang="en-US" sz="1600" dirty="0" smtClean="0"/>
              <a:t>Working </a:t>
            </a:r>
            <a:r>
              <a:rPr lang="en-US" sz="1600" dirty="0"/>
              <a:t>range is </a:t>
            </a:r>
            <a:r>
              <a:rPr lang="en-US" sz="1600" dirty="0" smtClean="0"/>
              <a:t>10 </a:t>
            </a:r>
            <a:r>
              <a:rPr lang="en-US" sz="1600" dirty="0"/>
              <a:t>km from starting point</a:t>
            </a:r>
          </a:p>
          <a:p>
            <a:endParaRPr lang="en-US" sz="1600" dirty="0"/>
          </a:p>
        </p:txBody>
      </p:sp>
      <p:sp>
        <p:nvSpPr>
          <p:cNvPr id="2" name="Text Placeholder 1"/>
          <p:cNvSpPr>
            <a:spLocks noGrp="1"/>
          </p:cNvSpPr>
          <p:nvPr>
            <p:ph type="body" sz="quarter" idx="10"/>
          </p:nvPr>
        </p:nvSpPr>
        <p:spPr/>
        <p:txBody>
          <a:bodyPr/>
          <a:lstStyle/>
          <a:p>
            <a:r>
              <a:rPr lang="en-US" dirty="0" err="1" smtClean="0"/>
              <a:t>IsoMatch</a:t>
            </a:r>
            <a:r>
              <a:rPr lang="en-US" dirty="0" smtClean="0"/>
              <a:t> GEOCONTROL</a:t>
            </a:r>
            <a:r>
              <a:rPr lang="nl-NL" altLang="nl-NL" baseline="30000" dirty="0" smtClean="0"/>
              <a:t>®</a:t>
            </a:r>
            <a:endParaRPr lang="en-US" dirty="0"/>
          </a:p>
        </p:txBody>
      </p:sp>
      <p:sp>
        <p:nvSpPr>
          <p:cNvPr id="3" name="Text Placeholder 2"/>
          <p:cNvSpPr>
            <a:spLocks noGrp="1"/>
          </p:cNvSpPr>
          <p:nvPr>
            <p:ph type="body" sz="quarter" idx="12"/>
          </p:nvPr>
        </p:nvSpPr>
        <p:spPr>
          <a:prstGeom prst="rect">
            <a:avLst/>
          </a:prstGeom>
        </p:spPr>
        <p:txBody>
          <a:bodyPr/>
          <a:lstStyle/>
          <a:p>
            <a:r>
              <a:rPr lang="en-US" dirty="0" smtClean="0"/>
              <a:t>Licenses </a:t>
            </a:r>
            <a:r>
              <a:rPr lang="en-US" dirty="0" err="1" smtClean="0"/>
              <a:t>IsoMatch</a:t>
            </a:r>
            <a:r>
              <a:rPr lang="en-US" dirty="0" smtClean="0"/>
              <a:t> </a:t>
            </a:r>
            <a:r>
              <a:rPr lang="en-US" dirty="0" err="1" smtClean="0"/>
              <a:t>Tellus</a:t>
            </a:r>
            <a:r>
              <a:rPr lang="en-US" dirty="0" smtClean="0"/>
              <a:t> Pro</a:t>
            </a:r>
            <a:endParaRPr lang="en-US" dirty="0"/>
          </a:p>
        </p:txBody>
      </p:sp>
      <p:pic>
        <p:nvPicPr>
          <p:cNvPr id="6" name="Picture 2" descr="P:\Marketing&amp;Sales\Images\Products\IsoMatch TellusGO\TellusGO\TellusGO_front1+screen VR.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6228184" y="4509120"/>
            <a:ext cx="2451186" cy="163412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Marketing&amp;Sales\Images\Products\IsoMatch TellusGO\TellusGO\TellusGO_front1+screen SC.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228184" y="3116591"/>
            <a:ext cx="2451186" cy="1634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68968"/>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4656" b="4656"/>
          <a:stretch>
            <a:fillRect/>
          </a:stretch>
        </p:blipFill>
        <p:spPr/>
      </p:pic>
      <p:sp>
        <p:nvSpPr>
          <p:cNvPr id="5" name="Title 4"/>
          <p:cNvSpPr>
            <a:spLocks noGrp="1"/>
          </p:cNvSpPr>
          <p:nvPr>
            <p:ph type="ctrTitle"/>
          </p:nvPr>
        </p:nvSpPr>
        <p:spPr/>
        <p:txBody>
          <a:bodyPr/>
          <a:lstStyle/>
          <a:p>
            <a:r>
              <a:rPr lang="en-GB" dirty="0"/>
              <a:t>MULTIRATE</a:t>
            </a:r>
          </a:p>
        </p:txBody>
      </p:sp>
      <p:sp>
        <p:nvSpPr>
          <p:cNvPr id="6" name="Subtitle 5"/>
          <p:cNvSpPr>
            <a:spLocks noGrp="1"/>
          </p:cNvSpPr>
          <p:nvPr>
            <p:ph type="subTitle" idx="1"/>
          </p:nvPr>
        </p:nvSpPr>
        <p:spPr/>
        <p:txBody>
          <a:bodyPr/>
          <a:lstStyle/>
          <a:p>
            <a:r>
              <a:rPr lang="en-GB" dirty="0"/>
              <a:t>Next Step in Variable Rate </a:t>
            </a:r>
            <a:r>
              <a:rPr lang="en-GB" dirty="0" smtClean="0"/>
              <a:t>Application</a:t>
            </a:r>
            <a:endParaRPr lang="en-GB" dirty="0"/>
          </a:p>
        </p:txBody>
      </p:sp>
      <p:sp>
        <p:nvSpPr>
          <p:cNvPr id="7" name="Text Placeholder 6"/>
          <p:cNvSpPr>
            <a:spLocks noGrp="1"/>
          </p:cNvSpPr>
          <p:nvPr>
            <p:ph type="body" sz="quarter" idx="12"/>
          </p:nvPr>
        </p:nvSpPr>
        <p:spPr/>
        <p:txBody>
          <a:bodyPr/>
          <a:lstStyle/>
          <a:p>
            <a:endParaRPr lang="en-GB"/>
          </a:p>
        </p:txBody>
      </p:sp>
    </p:spTree>
    <p:extLst>
      <p:ext uri="{BB962C8B-B14F-4D97-AF65-F5344CB8AC3E}">
        <p14:creationId xmlns:p14="http://schemas.microsoft.com/office/powerpoint/2010/main" val="398273291"/>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IsoMatch </a:t>
            </a:r>
            <a:r>
              <a:rPr lang="nl-NL" altLang="nl-NL" dirty="0" smtClean="0"/>
              <a:t>GEOCONTROL®</a:t>
            </a:r>
            <a:endParaRPr lang="nl-NL" dirty="0"/>
          </a:p>
        </p:txBody>
      </p:sp>
      <p:sp>
        <p:nvSpPr>
          <p:cNvPr id="214019" name="Content Placeholder 2"/>
          <p:cNvSpPr txBox="1">
            <a:spLocks/>
          </p:cNvSpPr>
          <p:nvPr/>
        </p:nvSpPr>
        <p:spPr bwMode="auto">
          <a:xfrm>
            <a:off x="468313" y="1988840"/>
            <a:ext cx="5255815"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nl-NL" altLang="nl-NL" b="1" dirty="0" err="1">
                <a:solidFill>
                  <a:srgbClr val="000000"/>
                </a:solidFill>
                <a:ea typeface="Geneva" charset="-128"/>
              </a:rPr>
              <a:t>Variable</a:t>
            </a:r>
            <a:r>
              <a:rPr lang="nl-NL" altLang="nl-NL" b="1" dirty="0">
                <a:solidFill>
                  <a:srgbClr val="000000"/>
                </a:solidFill>
                <a:ea typeface="Geneva" charset="-128"/>
              </a:rPr>
              <a:t> </a:t>
            </a:r>
            <a:r>
              <a:rPr lang="nl-NL" altLang="nl-NL" b="1" dirty="0" err="1">
                <a:solidFill>
                  <a:srgbClr val="000000"/>
                </a:solidFill>
                <a:ea typeface="Geneva" charset="-128"/>
              </a:rPr>
              <a:t>rate</a:t>
            </a:r>
            <a:r>
              <a:rPr lang="nl-NL" altLang="nl-NL" b="1" dirty="0">
                <a:solidFill>
                  <a:srgbClr val="000000"/>
                </a:solidFill>
                <a:ea typeface="Geneva" charset="-128"/>
              </a:rPr>
              <a:t> </a:t>
            </a:r>
            <a:r>
              <a:rPr lang="nl-NL" altLang="nl-NL" b="1" dirty="0" smtClean="0">
                <a:solidFill>
                  <a:srgbClr val="000000"/>
                </a:solidFill>
                <a:ea typeface="Geneva" charset="-128"/>
              </a:rPr>
              <a:t>control</a:t>
            </a:r>
          </a:p>
          <a:p>
            <a:endParaRPr lang="nl-NL" altLang="nl-NL" dirty="0" smtClean="0">
              <a:solidFill>
                <a:srgbClr val="000000"/>
              </a:solidFill>
              <a:ea typeface="Geneva" charset="-128"/>
            </a:endParaRPr>
          </a:p>
          <a:p>
            <a:pPr marL="342900" indent="-342900">
              <a:buFont typeface="Arial" panose="020B0604020202020204" pitchFamily="34" charset="0"/>
              <a:buChar char="•"/>
            </a:pPr>
            <a:r>
              <a:rPr lang="nl-NL" altLang="nl-NL" dirty="0" err="1" smtClean="0"/>
              <a:t>Automatically</a:t>
            </a:r>
            <a:r>
              <a:rPr lang="nl-NL" altLang="nl-NL" dirty="0" smtClean="0"/>
              <a:t> </a:t>
            </a:r>
            <a:r>
              <a:rPr lang="nl-NL" altLang="nl-NL" dirty="0" err="1"/>
              <a:t>adjusts</a:t>
            </a:r>
            <a:r>
              <a:rPr lang="nl-NL" altLang="nl-NL" dirty="0"/>
              <a:t> </a:t>
            </a:r>
            <a:r>
              <a:rPr lang="nl-NL" altLang="nl-NL" dirty="0" err="1"/>
              <a:t>the</a:t>
            </a:r>
            <a:r>
              <a:rPr lang="nl-NL" altLang="nl-NL" dirty="0"/>
              <a:t> </a:t>
            </a:r>
            <a:r>
              <a:rPr lang="nl-NL" altLang="nl-NL" dirty="0" err="1"/>
              <a:t>implement</a:t>
            </a:r>
            <a:r>
              <a:rPr lang="nl-NL" altLang="nl-NL" dirty="0"/>
              <a:t> </a:t>
            </a:r>
            <a:r>
              <a:rPr lang="nl-NL" altLang="nl-NL" dirty="0" err="1"/>
              <a:t>application</a:t>
            </a:r>
            <a:r>
              <a:rPr lang="nl-NL" altLang="nl-NL" dirty="0"/>
              <a:t> </a:t>
            </a:r>
            <a:r>
              <a:rPr lang="nl-NL" altLang="nl-NL" dirty="0" err="1"/>
              <a:t>rate</a:t>
            </a:r>
            <a:r>
              <a:rPr lang="nl-NL" altLang="nl-NL" dirty="0"/>
              <a:t> </a:t>
            </a:r>
            <a:r>
              <a:rPr lang="nl-NL" altLang="nl-NL" dirty="0" err="1"/>
              <a:t>based</a:t>
            </a:r>
            <a:r>
              <a:rPr lang="nl-NL" altLang="nl-NL" dirty="0"/>
              <a:t> on input </a:t>
            </a:r>
            <a:r>
              <a:rPr lang="nl-NL" altLang="nl-NL" dirty="0" err="1"/>
              <a:t>from</a:t>
            </a:r>
            <a:r>
              <a:rPr lang="nl-NL" altLang="nl-NL" dirty="0"/>
              <a:t> </a:t>
            </a:r>
            <a:r>
              <a:rPr lang="nl-NL" altLang="nl-NL" dirty="0" err="1"/>
              <a:t>the</a:t>
            </a:r>
            <a:r>
              <a:rPr lang="nl-NL" altLang="nl-NL" dirty="0"/>
              <a:t> field </a:t>
            </a:r>
            <a:r>
              <a:rPr lang="nl-NL" altLang="nl-NL" dirty="0" err="1"/>
              <a:t>prescription</a:t>
            </a:r>
            <a:endParaRPr lang="en-GB" altLang="nl-NL" dirty="0"/>
          </a:p>
          <a:p>
            <a:pPr marL="342900" indent="-342900">
              <a:buFont typeface="Arial" panose="020B0604020202020204" pitchFamily="34" charset="0"/>
              <a:buChar char="•"/>
            </a:pPr>
            <a:r>
              <a:rPr lang="en-GB" altLang="nl-NL" dirty="0"/>
              <a:t>The IsoMatch </a:t>
            </a:r>
            <a:r>
              <a:rPr lang="en-GB" altLang="nl-NL" dirty="0" err="1" smtClean="0"/>
              <a:t>Tellus</a:t>
            </a:r>
            <a:r>
              <a:rPr lang="en-GB" altLang="nl-NL" dirty="0" smtClean="0"/>
              <a:t> PRO </a:t>
            </a:r>
            <a:r>
              <a:rPr lang="en-GB" altLang="nl-NL" dirty="0"/>
              <a:t>requires field maps in ISO-XML format.</a:t>
            </a:r>
          </a:p>
          <a:p>
            <a:pPr marL="342900" indent="-342900">
              <a:buFont typeface="Arial" panose="020B0604020202020204" pitchFamily="34" charset="0"/>
              <a:buChar char="•"/>
            </a:pPr>
            <a:r>
              <a:rPr lang="en-GB" altLang="nl-NL" dirty="0"/>
              <a:t>The task map is displayed in the </a:t>
            </a:r>
            <a:r>
              <a:rPr lang="en-GB" altLang="nl-NL" dirty="0" err="1" smtClean="0"/>
              <a:t>IsoMatch</a:t>
            </a:r>
            <a:r>
              <a:rPr lang="en-GB" altLang="nl-NL" dirty="0" smtClean="0"/>
              <a:t> GEOCONTROL</a:t>
            </a:r>
            <a:r>
              <a:rPr lang="nl-NL" altLang="nl-NL" b="1" baseline="30000" dirty="0"/>
              <a:t>®</a:t>
            </a:r>
            <a:r>
              <a:rPr lang="en-GB" altLang="nl-NL" dirty="0"/>
              <a:t> screen</a:t>
            </a:r>
          </a:p>
          <a:p>
            <a:pPr marL="342900" indent="-342900">
              <a:buFont typeface="Arial" panose="020B0604020202020204" pitchFamily="34" charset="0"/>
              <a:buChar char="•"/>
            </a:pPr>
            <a:r>
              <a:rPr lang="en-GB" altLang="nl-NL" dirty="0"/>
              <a:t>To operate variable rate application with two or more rates a licence must be activated</a:t>
            </a:r>
          </a:p>
          <a:p>
            <a:pPr marL="342900" indent="-342900">
              <a:buFont typeface="Arial" panose="020B0604020202020204" pitchFamily="34" charset="0"/>
              <a:buChar char="•"/>
            </a:pPr>
            <a:r>
              <a:rPr lang="en-GB" altLang="nl-NL" dirty="0"/>
              <a:t>Spreaders with software version 1.20 and higher support MULTIRATE</a:t>
            </a:r>
          </a:p>
        </p:txBody>
      </p:sp>
      <p:pic>
        <p:nvPicPr>
          <p:cNvPr id="9" name="Picture 5"/>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035676" y="1408201"/>
            <a:ext cx="2640012" cy="47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altLang="nl-NL" sz="1600" dirty="0"/>
              <a:t>The input rate is determined at the GEOPOINT</a:t>
            </a:r>
            <a:r>
              <a:rPr lang="en-GB" altLang="nl-NL" sz="1600" baseline="30000" dirty="0"/>
              <a:t>®</a:t>
            </a:r>
            <a:r>
              <a:rPr lang="en-GB" altLang="nl-NL" sz="1600" dirty="0"/>
              <a:t>. The value in the Variable Rate map provides a value of </a:t>
            </a:r>
            <a:r>
              <a:rPr lang="en-GB" altLang="nl-NL" sz="1600" b="1" dirty="0">
                <a:solidFill>
                  <a:srgbClr val="FF0000"/>
                </a:solidFill>
              </a:rPr>
              <a:t>170 kg/ha</a:t>
            </a:r>
            <a:r>
              <a:rPr lang="en-GB" altLang="nl-NL" sz="1600" dirty="0"/>
              <a:t>.</a:t>
            </a:r>
          </a:p>
          <a:p>
            <a:r>
              <a:rPr lang="en-GB" altLang="nl-NL" sz="1600" dirty="0"/>
              <a:t>But the spreader covers area on the map with </a:t>
            </a:r>
            <a:r>
              <a:rPr lang="en-GB" altLang="nl-NL" sz="1600" b="1" dirty="0">
                <a:solidFill>
                  <a:srgbClr val="FF0000"/>
                </a:solidFill>
              </a:rPr>
              <a:t>150 kg/ha till 195 kg/ha</a:t>
            </a:r>
            <a:r>
              <a:rPr lang="en-GB" altLang="nl-NL" sz="1600" dirty="0"/>
              <a:t> input rate as well.</a:t>
            </a:r>
          </a:p>
          <a:p>
            <a:r>
              <a:rPr lang="en-GB" altLang="nl-NL" sz="1600" dirty="0"/>
              <a:t>The deviation from the VRA map is </a:t>
            </a:r>
            <a:r>
              <a:rPr lang="en-GB" altLang="nl-NL" sz="1600" b="1" dirty="0">
                <a:solidFill>
                  <a:srgbClr val="FF0000"/>
                </a:solidFill>
              </a:rPr>
              <a:t>-25 till +20 kg/ha.</a:t>
            </a:r>
            <a:endParaRPr lang="en-GB" altLang="nl-NL" sz="1600" dirty="0"/>
          </a:p>
          <a:p>
            <a:r>
              <a:rPr lang="en-GB" altLang="nl-NL" sz="1600" dirty="0"/>
              <a:t>The average deviation on the left disc is </a:t>
            </a:r>
            <a:r>
              <a:rPr lang="en-GB" altLang="nl-NL" sz="1600" b="1" dirty="0">
                <a:solidFill>
                  <a:srgbClr val="FF0000"/>
                </a:solidFill>
              </a:rPr>
              <a:t>-21 kg/ha</a:t>
            </a:r>
            <a:r>
              <a:rPr lang="en-GB" altLang="nl-NL" sz="1600" dirty="0"/>
              <a:t>. </a:t>
            </a:r>
          </a:p>
          <a:p>
            <a:r>
              <a:rPr lang="en-GB" altLang="nl-NL" sz="1600" dirty="0"/>
              <a:t>The average deviation and for the right disc </a:t>
            </a:r>
            <a:r>
              <a:rPr lang="en-GB" altLang="nl-NL" sz="1600" b="1" dirty="0">
                <a:solidFill>
                  <a:srgbClr val="FF0000"/>
                </a:solidFill>
              </a:rPr>
              <a:t>+10 kg/ha</a:t>
            </a:r>
            <a:r>
              <a:rPr lang="en-GB" altLang="nl-NL" sz="1600" dirty="0"/>
              <a:t>.</a:t>
            </a:r>
          </a:p>
        </p:txBody>
      </p:sp>
      <p:sp>
        <p:nvSpPr>
          <p:cNvPr id="5" name="Text Placeholder 4"/>
          <p:cNvSpPr>
            <a:spLocks noGrp="1"/>
          </p:cNvSpPr>
          <p:nvPr>
            <p:ph type="body" sz="quarter" idx="12"/>
          </p:nvPr>
        </p:nvSpPr>
        <p:spPr/>
        <p:txBody>
          <a:bodyPr/>
          <a:lstStyle/>
          <a:p>
            <a:r>
              <a:rPr lang="nl-NL" dirty="0" err="1" smtClean="0"/>
              <a:t>Example</a:t>
            </a:r>
            <a:r>
              <a:rPr lang="nl-NL" dirty="0" smtClean="0"/>
              <a:t> single </a:t>
            </a:r>
            <a:r>
              <a:rPr lang="nl-NL" dirty="0" err="1" smtClean="0"/>
              <a:t>rate</a:t>
            </a:r>
            <a:endParaRPr lang="nl-NL" dirty="0"/>
          </a:p>
        </p:txBody>
      </p:sp>
      <p:sp>
        <p:nvSpPr>
          <p:cNvPr id="3" name="Text Placeholder 2"/>
          <p:cNvSpPr>
            <a:spLocks noGrp="1"/>
          </p:cNvSpPr>
          <p:nvPr>
            <p:ph type="body" sz="quarter" idx="10"/>
          </p:nvPr>
        </p:nvSpPr>
        <p:spPr/>
        <p:txBody>
          <a:bodyPr/>
          <a:lstStyle/>
          <a:p>
            <a:r>
              <a:rPr lang="nl-NL" altLang="nl-NL" dirty="0">
                <a:ea typeface="Geneva"/>
              </a:rPr>
              <a:t>IsoMatch </a:t>
            </a:r>
            <a:r>
              <a:rPr lang="en-GB" altLang="nl-NL" dirty="0">
                <a:ea typeface="Geneva"/>
              </a:rPr>
              <a:t>GEOCONTROL</a:t>
            </a:r>
            <a:r>
              <a:rPr lang="nl-NL" altLang="nl-NL" sz="3200" baseline="30000" dirty="0" smtClean="0"/>
              <a:t>®</a:t>
            </a:r>
            <a:endParaRPr lang="en-GB" altLang="nl-NL" dirty="0">
              <a:ea typeface="Geneva"/>
            </a:endParaRPr>
          </a:p>
        </p:txBody>
      </p:sp>
      <p:pic>
        <p:nvPicPr>
          <p:cNvPr id="8" name="Picture Placeholder 9"/>
          <p:cNvPicPr>
            <a:picLocks noChangeAspect="1"/>
          </p:cNvPicPr>
          <p:nvPr/>
        </p:nvPicPr>
        <p:blipFill>
          <a:blip r:embed="rId2" cstate="email">
            <a:extLst>
              <a:ext uri="{28A0092B-C50C-407E-A947-70E740481C1C}">
                <a14:useLocalDpi xmlns:a14="http://schemas.microsoft.com/office/drawing/2010/main"/>
              </a:ext>
            </a:extLst>
          </a:blip>
          <a:srcRect l="-883" r="156"/>
          <a:stretch>
            <a:fillRect/>
          </a:stretch>
        </p:blipFill>
        <p:spPr bwMode="auto">
          <a:xfrm>
            <a:off x="5689600" y="2205038"/>
            <a:ext cx="3308350" cy="26844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729163" y="4900613"/>
            <a:ext cx="4268787" cy="105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9269359"/>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t>The input rates are determined at </a:t>
            </a:r>
            <a:r>
              <a:rPr lang="en-GB" dirty="0" smtClean="0"/>
              <a:t>the </a:t>
            </a:r>
            <a:r>
              <a:rPr lang="en-GB" dirty="0"/>
              <a:t>middle of the left and right of the spreader “boom”. The Variable Rate map provides different values of (</a:t>
            </a:r>
            <a:r>
              <a:rPr lang="en-GB" b="1" dirty="0">
                <a:solidFill>
                  <a:srgbClr val="FF0000"/>
                </a:solidFill>
              </a:rPr>
              <a:t>190 vs 170 kg/ha</a:t>
            </a:r>
            <a:r>
              <a:rPr lang="en-GB" dirty="0"/>
              <a:t>) for the left and right disc.</a:t>
            </a:r>
          </a:p>
          <a:p>
            <a:pPr>
              <a:defRPr/>
            </a:pPr>
            <a:r>
              <a:rPr lang="en-GB" dirty="0"/>
              <a:t>The deviation from the VRA map is reduced to </a:t>
            </a:r>
            <a:r>
              <a:rPr lang="en-GB" b="1" dirty="0">
                <a:solidFill>
                  <a:srgbClr val="FF0000"/>
                </a:solidFill>
              </a:rPr>
              <a:t>-5 till +20 kg/ha.</a:t>
            </a:r>
            <a:endParaRPr lang="en-GB" dirty="0"/>
          </a:p>
          <a:p>
            <a:pPr>
              <a:defRPr/>
            </a:pPr>
            <a:r>
              <a:rPr lang="en-GB" dirty="0"/>
              <a:t>The average deviation for the left disc is reduced to</a:t>
            </a:r>
            <a:r>
              <a:rPr lang="en-GB" b="1" dirty="0">
                <a:solidFill>
                  <a:srgbClr val="FF0000"/>
                </a:solidFill>
              </a:rPr>
              <a:t> -1,2 kg/ha</a:t>
            </a:r>
            <a:r>
              <a:rPr lang="en-GB" dirty="0"/>
              <a:t> and for the right disc to </a:t>
            </a:r>
            <a:r>
              <a:rPr lang="en-GB" b="1" dirty="0">
                <a:solidFill>
                  <a:srgbClr val="FF0000"/>
                </a:solidFill>
              </a:rPr>
              <a:t>+10 kg/ha</a:t>
            </a:r>
            <a:r>
              <a:rPr lang="en-GB" dirty="0"/>
              <a:t>.</a:t>
            </a:r>
          </a:p>
        </p:txBody>
      </p:sp>
      <p:sp>
        <p:nvSpPr>
          <p:cNvPr id="3" name="Text Placeholder 2"/>
          <p:cNvSpPr>
            <a:spLocks noGrp="1"/>
          </p:cNvSpPr>
          <p:nvPr>
            <p:ph type="body" sz="quarter" idx="12"/>
          </p:nvPr>
        </p:nvSpPr>
        <p:spPr/>
        <p:txBody>
          <a:bodyPr/>
          <a:lstStyle/>
          <a:p>
            <a:r>
              <a:rPr lang="de-DE" altLang="nl-NL" dirty="0" err="1"/>
              <a:t>Example</a:t>
            </a:r>
            <a:r>
              <a:rPr lang="de-DE" altLang="nl-NL" dirty="0"/>
              <a:t> MULTIRATE 2 </a:t>
            </a:r>
            <a:r>
              <a:rPr lang="de-DE" altLang="nl-NL" dirty="0" err="1" smtClean="0"/>
              <a:t>rates</a:t>
            </a:r>
            <a:endParaRPr lang="de-DE" altLang="nl-NL" dirty="0"/>
          </a:p>
        </p:txBody>
      </p:sp>
      <p:sp>
        <p:nvSpPr>
          <p:cNvPr id="4" name="Text Placeholder 3"/>
          <p:cNvSpPr>
            <a:spLocks noGrp="1"/>
          </p:cNvSpPr>
          <p:nvPr>
            <p:ph type="body" sz="quarter" idx="10"/>
          </p:nvPr>
        </p:nvSpPr>
        <p:spPr/>
        <p:txBody>
          <a:bodyPr/>
          <a:lstStyle/>
          <a:p>
            <a:r>
              <a:rPr lang="nl-NL" dirty="0" smtClean="0"/>
              <a:t>IsoMatch GEOCONTROL®</a:t>
            </a:r>
            <a:endParaRPr lang="nl-NL" dirty="0"/>
          </a:p>
        </p:txBody>
      </p:sp>
      <p:sp>
        <p:nvSpPr>
          <p:cNvPr id="5" name="Picture Placeholder 4"/>
          <p:cNvSpPr>
            <a:spLocks noGrp="1"/>
          </p:cNvSpPr>
          <p:nvPr>
            <p:ph type="pic" sz="quarter" idx="13"/>
          </p:nvPr>
        </p:nvSpPr>
        <p:spPr/>
      </p:sp>
      <p:pic>
        <p:nvPicPr>
          <p:cNvPr id="6" name="Picture 10"/>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605463" y="2243138"/>
            <a:ext cx="335597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2"/>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551363" y="4986338"/>
            <a:ext cx="4395787" cy="110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0102457"/>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nl-NL" dirty="0"/>
              <a:t>The input rates are determined at 8 points at the spreader “boom”. The VRA map provides different values of (</a:t>
            </a:r>
            <a:r>
              <a:rPr lang="en-GB" altLang="nl-NL" b="1" dirty="0">
                <a:solidFill>
                  <a:srgbClr val="FF0000"/>
                </a:solidFill>
              </a:rPr>
              <a:t>192 vs 160 kg/ha</a:t>
            </a:r>
            <a:r>
              <a:rPr lang="en-GB" altLang="nl-NL" dirty="0"/>
              <a:t>) for the left and right disc.</a:t>
            </a:r>
          </a:p>
          <a:p>
            <a:r>
              <a:rPr lang="en-GB" altLang="nl-NL" dirty="0"/>
              <a:t>The deviation from the VRA map is reduced to </a:t>
            </a:r>
            <a:r>
              <a:rPr lang="en-GB" altLang="nl-NL" b="1" dirty="0">
                <a:solidFill>
                  <a:srgbClr val="FF0000"/>
                </a:solidFill>
              </a:rPr>
              <a:t>-10 till +10 kg/ha.</a:t>
            </a:r>
            <a:endParaRPr lang="en-GB" altLang="nl-NL" dirty="0"/>
          </a:p>
          <a:p>
            <a:r>
              <a:rPr lang="en-GB" altLang="nl-NL" dirty="0"/>
              <a:t>The average deviation for the left disc is reduced to</a:t>
            </a:r>
            <a:r>
              <a:rPr lang="en-GB" altLang="nl-NL" b="1" dirty="0">
                <a:solidFill>
                  <a:srgbClr val="FF0000"/>
                </a:solidFill>
              </a:rPr>
              <a:t> +0,8 kg/ha</a:t>
            </a:r>
            <a:r>
              <a:rPr lang="en-GB" altLang="nl-NL" dirty="0"/>
              <a:t> and for the right disc to </a:t>
            </a:r>
            <a:r>
              <a:rPr lang="en-GB" altLang="nl-NL" b="1" dirty="0">
                <a:solidFill>
                  <a:srgbClr val="FF0000"/>
                </a:solidFill>
              </a:rPr>
              <a:t>+0 kg/ha</a:t>
            </a:r>
            <a:r>
              <a:rPr lang="en-GB" altLang="nl-NL" dirty="0"/>
              <a:t>.</a:t>
            </a:r>
          </a:p>
        </p:txBody>
      </p:sp>
      <p:sp>
        <p:nvSpPr>
          <p:cNvPr id="3" name="Text Placeholder 2"/>
          <p:cNvSpPr>
            <a:spLocks noGrp="1"/>
          </p:cNvSpPr>
          <p:nvPr>
            <p:ph type="body" sz="quarter" idx="12"/>
          </p:nvPr>
        </p:nvSpPr>
        <p:spPr/>
        <p:txBody>
          <a:bodyPr/>
          <a:lstStyle/>
          <a:p>
            <a:r>
              <a:rPr lang="de-DE" altLang="nl-NL" dirty="0" err="1"/>
              <a:t>Example</a:t>
            </a:r>
            <a:r>
              <a:rPr lang="de-DE" altLang="nl-NL" dirty="0"/>
              <a:t> MULTIRATE 8 </a:t>
            </a:r>
            <a:r>
              <a:rPr lang="de-DE" altLang="nl-NL" dirty="0" err="1" smtClean="0"/>
              <a:t>rates</a:t>
            </a:r>
            <a:endParaRPr lang="de-DE" altLang="nl-NL" dirty="0"/>
          </a:p>
        </p:txBody>
      </p:sp>
      <p:sp>
        <p:nvSpPr>
          <p:cNvPr id="4" name="Text Placeholder 3"/>
          <p:cNvSpPr>
            <a:spLocks noGrp="1"/>
          </p:cNvSpPr>
          <p:nvPr>
            <p:ph type="body" sz="quarter" idx="10"/>
          </p:nvPr>
        </p:nvSpPr>
        <p:spPr/>
        <p:txBody>
          <a:bodyPr/>
          <a:lstStyle/>
          <a:p>
            <a:r>
              <a:rPr lang="nl-NL" dirty="0" smtClean="0"/>
              <a:t>IsoMatch GEOCONTROL®</a:t>
            </a:r>
            <a:endParaRPr lang="nl-NL" dirty="0"/>
          </a:p>
        </p:txBody>
      </p:sp>
      <p:pic>
        <p:nvPicPr>
          <p:cNvPr id="6" name="Picture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467350" y="2101850"/>
            <a:ext cx="3419475" cy="279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494213" y="4951413"/>
            <a:ext cx="4392612" cy="110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134574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IsoMatch </a:t>
            </a:r>
            <a:r>
              <a:rPr lang="nl-NL" altLang="nl-NL" dirty="0" smtClean="0"/>
              <a:t>GEOCONTROL®</a:t>
            </a:r>
            <a:endParaRPr lang="nl-NL" dirty="0"/>
          </a:p>
        </p:txBody>
      </p:sp>
      <p:sp>
        <p:nvSpPr>
          <p:cNvPr id="8" name="Rectangle 3"/>
          <p:cNvSpPr txBox="1">
            <a:spLocks noChangeArrowheads="1"/>
          </p:cNvSpPr>
          <p:nvPr/>
        </p:nvSpPr>
        <p:spPr>
          <a:xfrm>
            <a:off x="457200" y="2009775"/>
            <a:ext cx="3898900" cy="3840163"/>
          </a:xfrm>
          <a:prstGeom prst="rect">
            <a:avLst/>
          </a:prstGeom>
        </p:spPr>
        <p:txBody>
          <a:bodyPr lIns="0" tIns="0" rIns="0" bIns="0"/>
          <a:lstStyle>
            <a:lvl1pPr marL="342900" indent="-342900" algn="l" rtl="0" fontAlgn="base">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fontAlgn="base">
              <a:spcBef>
                <a:spcPct val="20000"/>
              </a:spcBef>
              <a:spcAft>
                <a:spcPct val="0"/>
              </a:spcAft>
              <a:buFont typeface="Wingdings" pitchFamily="2" charset="2"/>
              <a:defRPr>
                <a:solidFill>
                  <a:schemeClr val="tx1"/>
                </a:solidFill>
                <a:latin typeface="+mn-lt"/>
                <a:ea typeface="Geneva" charset="-128"/>
              </a:defRPr>
            </a:lvl2pPr>
            <a:lvl3pPr marL="1162050" indent="-228600" algn="l" rtl="0" fontAlgn="base">
              <a:spcBef>
                <a:spcPct val="20000"/>
              </a:spcBef>
              <a:spcAft>
                <a:spcPct val="0"/>
              </a:spcAft>
              <a:defRPr sz="1600">
                <a:solidFill>
                  <a:schemeClr val="tx1"/>
                </a:solidFill>
                <a:latin typeface="+mn-lt"/>
                <a:ea typeface="Geneva" charset="-128"/>
              </a:defRPr>
            </a:lvl3pPr>
            <a:lvl4pPr marL="1600200" indent="-228600" algn="l" rtl="0" fontAlgn="base">
              <a:spcBef>
                <a:spcPct val="20000"/>
              </a:spcBef>
              <a:spcAft>
                <a:spcPct val="0"/>
              </a:spcAft>
              <a:buFont typeface="Arial" charset="0"/>
              <a:buChar char="»"/>
              <a:defRPr sz="1600">
                <a:solidFill>
                  <a:schemeClr val="tx1"/>
                </a:solidFill>
                <a:latin typeface="+mn-lt"/>
                <a:ea typeface="Geneva" charset="-128"/>
              </a:defRPr>
            </a:lvl4pPr>
            <a:lvl5pPr marL="2057400" indent="-228600" algn="l" rtl="0" fontAlgn="base">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eaLnBrk="1" hangingPunct="1">
              <a:buFontTx/>
              <a:buNone/>
              <a:defRPr/>
            </a:pPr>
            <a:r>
              <a:rPr lang="en-GB" altLang="nl-NL" b="1" dirty="0" smtClean="0">
                <a:solidFill>
                  <a:srgbClr val="000000"/>
                </a:solidFill>
              </a:rPr>
              <a:t>Documentation</a:t>
            </a:r>
            <a:br>
              <a:rPr lang="en-GB" altLang="nl-NL" b="1" dirty="0" smtClean="0">
                <a:solidFill>
                  <a:srgbClr val="000000"/>
                </a:solidFill>
              </a:rPr>
            </a:br>
            <a:r>
              <a:rPr lang="en-GB" altLang="nl-NL" dirty="0" smtClean="0">
                <a:solidFill>
                  <a:srgbClr val="000000"/>
                </a:solidFill>
              </a:rPr>
              <a:t>All documentation and data can be exchanged between farm management system and IsoMatch GEOCONTROL® via an USB stick.</a:t>
            </a:r>
          </a:p>
          <a:p>
            <a:pPr eaLnBrk="1" hangingPunct="1">
              <a:defRPr/>
            </a:pPr>
            <a:endParaRPr lang="en-GB" altLang="nl-NL" b="1" dirty="0" smtClean="0">
              <a:solidFill>
                <a:srgbClr val="000000"/>
              </a:solidFill>
            </a:endParaRPr>
          </a:p>
        </p:txBody>
      </p:sp>
      <p:pic>
        <p:nvPicPr>
          <p:cNvPr id="215044" name="Picture 4"/>
          <p:cNvPicPr>
            <a:picLocks noChangeAspect="1" noChangeArrowheads="1"/>
          </p:cNvPicPr>
          <p:nvPr/>
        </p:nvPicPr>
        <p:blipFill>
          <a:blip r:embed="rId2" cstate="email">
            <a:extLst>
              <a:ext uri="{28A0092B-C50C-407E-A947-70E740481C1C}">
                <a14:useLocalDpi xmlns:a14="http://schemas.microsoft.com/office/drawing/2010/main"/>
              </a:ext>
            </a:extLst>
          </a:blip>
          <a:srcRect t="4706" b="5049"/>
          <a:stretch>
            <a:fillRect/>
          </a:stretch>
        </p:blipFill>
        <p:spPr bwMode="auto">
          <a:xfrm>
            <a:off x="4932363" y="1916113"/>
            <a:ext cx="3352800" cy="4475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1" name="Rectangle 3"/>
          <p:cNvSpPr>
            <a:spLocks noGrp="1" noChangeArrowheads="1"/>
          </p:cNvSpPr>
          <p:nvPr>
            <p:ph idx="1"/>
          </p:nvPr>
        </p:nvSpPr>
        <p:spPr>
          <a:xfrm>
            <a:off x="468313" y="1989138"/>
            <a:ext cx="8207375" cy="4027487"/>
          </a:xfrm>
        </p:spPr>
        <p:txBody>
          <a:bodyPr/>
          <a:lstStyle/>
          <a:p>
            <a:pPr marL="0" indent="0" eaLnBrk="1" hangingPunct="1">
              <a:buFontTx/>
              <a:buNone/>
              <a:defRPr/>
            </a:pPr>
            <a:r>
              <a:rPr lang="en-GB" altLang="nl-NL" b="1" dirty="0" smtClean="0"/>
              <a:t>Manual guidance</a:t>
            </a:r>
          </a:p>
          <a:p>
            <a:pPr eaLnBrk="1" hangingPunct="1">
              <a:buFont typeface="Arial" panose="020B0604020202020204" pitchFamily="34" charset="0"/>
              <a:buChar char="•"/>
              <a:defRPr/>
            </a:pPr>
            <a:r>
              <a:rPr lang="en-GB" altLang="nl-NL" dirty="0" smtClean="0"/>
              <a:t>Advised driving position using guidance lines in the field and on headlands</a:t>
            </a:r>
          </a:p>
          <a:p>
            <a:pPr eaLnBrk="1" hangingPunct="1">
              <a:buFont typeface="Arial" panose="020B0604020202020204" pitchFamily="34" charset="0"/>
              <a:buChar char="•"/>
              <a:defRPr/>
            </a:pPr>
            <a:r>
              <a:rPr lang="en-GB" altLang="nl-NL" dirty="0" smtClean="0"/>
              <a:t>Extendable using the optional </a:t>
            </a:r>
            <a:r>
              <a:rPr lang="en-GB" altLang="nl-NL" dirty="0" err="1" smtClean="0"/>
              <a:t>IsoMatch</a:t>
            </a:r>
            <a:r>
              <a:rPr lang="en-GB" altLang="nl-NL" dirty="0" smtClean="0"/>
              <a:t> </a:t>
            </a:r>
            <a:r>
              <a:rPr lang="en-GB" altLang="nl-NL" dirty="0" err="1" smtClean="0"/>
              <a:t>InLine</a:t>
            </a:r>
            <a:r>
              <a:rPr lang="en-GB" altLang="nl-NL" dirty="0" smtClean="0"/>
              <a:t> light bar, to place guidance in line of sight</a:t>
            </a:r>
          </a:p>
          <a:p>
            <a:pPr eaLnBrk="1" hangingPunct="1">
              <a:buFont typeface="Arial" panose="020B0604020202020204" pitchFamily="34" charset="0"/>
              <a:buChar char="•"/>
              <a:defRPr/>
            </a:pPr>
            <a:r>
              <a:rPr lang="en-GB" altLang="nl-NL" dirty="0" smtClean="0"/>
              <a:t>Smart boundary recording: independent from the working width, even without any implement corrected</a:t>
            </a:r>
          </a:p>
          <a:p>
            <a:pPr eaLnBrk="1" hangingPunct="1">
              <a:buFont typeface="Arial" panose="020B0604020202020204" pitchFamily="34" charset="0"/>
              <a:buChar char="•"/>
              <a:defRPr/>
            </a:pPr>
            <a:r>
              <a:rPr lang="en-GB" altLang="nl-NL" dirty="0" smtClean="0"/>
              <a:t>Boundary shrinking: create new inner boundaries by </a:t>
            </a:r>
            <a:br>
              <a:rPr lang="en-GB" altLang="nl-NL" dirty="0" smtClean="0"/>
            </a:br>
            <a:r>
              <a:rPr lang="en-GB" altLang="nl-NL" dirty="0" smtClean="0"/>
              <a:t>setting de desired width of the headland</a:t>
            </a:r>
          </a:p>
          <a:p>
            <a:pPr eaLnBrk="1" hangingPunct="1">
              <a:buFont typeface="Arial" panose="020B0604020202020204" pitchFamily="34" charset="0"/>
              <a:buChar char="•"/>
              <a:defRPr/>
            </a:pPr>
            <a:r>
              <a:rPr lang="en-GB" altLang="nl-NL" dirty="0" smtClean="0"/>
              <a:t>Manual guidance for all operations</a:t>
            </a:r>
          </a:p>
          <a:p>
            <a:pPr eaLnBrk="1" hangingPunct="1">
              <a:defRPr/>
            </a:pPr>
            <a:endParaRPr lang="en-GB" altLang="nl-NL" b="1"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IsoMatch </a:t>
            </a:r>
            <a:r>
              <a:rPr lang="nl-NL" altLang="nl-NL" dirty="0" smtClean="0"/>
              <a:t>GEOCONTROL®</a:t>
            </a:r>
            <a:endParaRPr lang="nl-NL" dirty="0"/>
          </a:p>
          <a:p>
            <a:pPr marL="0" indent="0" eaLnBrk="1" hangingPunct="1">
              <a:defRPr/>
            </a:pPr>
            <a:endParaRPr lang="nl-NL"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16216" y="3861048"/>
            <a:ext cx="2160240" cy="2212086"/>
          </a:xfrm>
          <a:prstGeom prst="rect">
            <a:avLst/>
          </a:prstGeom>
        </p:spPr>
      </p:pic>
    </p:spTree>
  </p:cSld>
  <p:clrMapOvr>
    <a:masterClrMapping/>
  </p:clrMapOvr>
  <p:transition/>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a:xfrm>
            <a:off x="468313" y="1989138"/>
            <a:ext cx="8207375" cy="4027487"/>
          </a:xfrm>
        </p:spPr>
        <p:txBody>
          <a:bodyPr/>
          <a:lstStyle/>
          <a:p>
            <a:pPr marL="0" indent="0" eaLnBrk="1" hangingPunct="1">
              <a:buFontTx/>
              <a:buNone/>
              <a:defRPr/>
            </a:pPr>
            <a:r>
              <a:rPr lang="en-GB" altLang="nl-NL" b="1" dirty="0" err="1" smtClean="0"/>
              <a:t>AutosetApp</a:t>
            </a:r>
            <a:r>
              <a:rPr lang="en-GB" altLang="nl-NL" b="1" dirty="0" smtClean="0"/>
              <a:t> (included in IsoMatch GEOCONTROL® v1.9)</a:t>
            </a:r>
            <a:endParaRPr lang="en-GB" altLang="nl-NL" b="1" dirty="0"/>
          </a:p>
          <a:p>
            <a:pPr eaLnBrk="1" hangingPunct="1">
              <a:buFont typeface="Arial" panose="020B0604020202020204" pitchFamily="34" charset="0"/>
              <a:buChar char="•"/>
              <a:defRPr/>
            </a:pPr>
            <a:r>
              <a:rPr lang="en-GB" altLang="nl-NL" dirty="0" smtClean="0"/>
              <a:t>The most up to date setting for your weighing spreader are always online available</a:t>
            </a:r>
          </a:p>
          <a:p>
            <a:pPr eaLnBrk="1" hangingPunct="1">
              <a:buFont typeface="Arial" panose="020B0604020202020204" pitchFamily="34" charset="0"/>
              <a:buChar char="•"/>
              <a:defRPr/>
            </a:pPr>
            <a:r>
              <a:rPr lang="en-GB" altLang="nl-NL" dirty="0" smtClean="0"/>
              <a:t>The </a:t>
            </a:r>
            <a:r>
              <a:rPr lang="en-GB" altLang="nl-NL" dirty="0" err="1" smtClean="0"/>
              <a:t>AutosetApp</a:t>
            </a:r>
            <a:r>
              <a:rPr lang="en-GB" altLang="nl-NL" dirty="0" smtClean="0"/>
              <a:t> connects the IsoMatch </a:t>
            </a:r>
            <a:r>
              <a:rPr lang="en-GB" altLang="nl-NL" dirty="0" err="1" smtClean="0"/>
              <a:t>Tellus</a:t>
            </a:r>
            <a:r>
              <a:rPr lang="en-GB" altLang="nl-NL" dirty="0" smtClean="0"/>
              <a:t> PRO and IsoMatch </a:t>
            </a:r>
            <a:r>
              <a:rPr lang="en-GB" altLang="nl-NL" dirty="0" err="1" smtClean="0"/>
              <a:t>Tellus</a:t>
            </a:r>
            <a:r>
              <a:rPr lang="en-GB" altLang="nl-NL" dirty="0" smtClean="0"/>
              <a:t> </a:t>
            </a:r>
            <a:r>
              <a:rPr lang="en-GB" altLang="nl-NL" dirty="0" smtClean="0"/>
              <a:t>GO+ </a:t>
            </a:r>
            <a:r>
              <a:rPr lang="en-GB" altLang="nl-NL" dirty="0" smtClean="0"/>
              <a:t>terminal directly with the Vicon weighing spreader and will automatically adjust the spreader according to the settings entered into the App.</a:t>
            </a:r>
            <a:endParaRPr lang="en-GB" altLang="nl-NL" dirty="0"/>
          </a:p>
          <a:p>
            <a:pPr eaLnBrk="1" hangingPunct="1">
              <a:defRPr/>
            </a:pPr>
            <a:endParaRPr lang="nl-NL" dirty="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IsoMatch </a:t>
            </a:r>
            <a:r>
              <a:rPr lang="nl-NL" altLang="nl-NL" dirty="0" smtClean="0"/>
              <a:t>GEOCONTROL®</a:t>
            </a:r>
            <a:endParaRPr lang="nl-NL" dirty="0"/>
          </a:p>
          <a:p>
            <a:pPr marL="0" indent="0" eaLnBrk="1" hangingPunct="1">
              <a:defRPr/>
            </a:pPr>
            <a:endParaRPr lang="nl-NL" dirty="0"/>
          </a:p>
        </p:txBody>
      </p:sp>
      <p:pic>
        <p:nvPicPr>
          <p:cNvPr id="218117" name="Picture 9" descr="J:\Afdelingen\Sales &amp; Marketing\Marketing Material\Pictures\2016\Spreaders\Various\KV AutosetApp 006.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50825" y="4225925"/>
            <a:ext cx="3495675" cy="233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Line 38"/>
          <p:cNvSpPr>
            <a:spLocks noChangeShapeType="1"/>
          </p:cNvSpPr>
          <p:nvPr/>
        </p:nvSpPr>
        <p:spPr bwMode="auto">
          <a:xfrm>
            <a:off x="6781800" y="5229225"/>
            <a:ext cx="2362200" cy="0"/>
          </a:xfrm>
          <a:prstGeom prst="line">
            <a:avLst/>
          </a:prstGeom>
          <a:ln w="19050">
            <a:headEnd/>
            <a:tailEnd/>
          </a:ln>
          <a:extLst/>
        </p:spPr>
        <p:style>
          <a:lnRef idx="1">
            <a:schemeClr val="dk1"/>
          </a:lnRef>
          <a:fillRef idx="0">
            <a:schemeClr val="dk1"/>
          </a:fillRef>
          <a:effectRef idx="0">
            <a:schemeClr val="dk1"/>
          </a:effectRef>
          <a:fontRef idx="minor">
            <a:schemeClr val="tx1"/>
          </a:fontRef>
        </p:style>
        <p:txBody>
          <a:bodyPr>
            <a:spAutoFit/>
          </a:bodyPr>
          <a:lstStyle/>
          <a:p>
            <a:endParaRPr lang="en-GB"/>
          </a:p>
        </p:txBody>
      </p:sp>
      <p:sp>
        <p:nvSpPr>
          <p:cNvPr id="11" name="Line 39"/>
          <p:cNvSpPr>
            <a:spLocks noChangeShapeType="1"/>
          </p:cNvSpPr>
          <p:nvPr/>
        </p:nvSpPr>
        <p:spPr bwMode="auto">
          <a:xfrm>
            <a:off x="6781800" y="6092825"/>
            <a:ext cx="2362200" cy="0"/>
          </a:xfrm>
          <a:prstGeom prst="line">
            <a:avLst/>
          </a:prstGeom>
          <a:ln w="19050">
            <a:headEnd/>
            <a:tailEnd/>
          </a:ln>
          <a:extLst/>
        </p:spPr>
        <p:style>
          <a:lnRef idx="1">
            <a:schemeClr val="dk1"/>
          </a:lnRef>
          <a:fillRef idx="0">
            <a:schemeClr val="dk1"/>
          </a:fillRef>
          <a:effectRef idx="0">
            <a:schemeClr val="dk1"/>
          </a:effectRef>
          <a:fontRef idx="minor">
            <a:schemeClr val="tx1"/>
          </a:fontRef>
        </p:style>
        <p:txBody>
          <a:bodyPr>
            <a:spAutoFit/>
          </a:bodyPr>
          <a:lstStyle/>
          <a:p>
            <a:endParaRPr lang="en-GB"/>
          </a:p>
        </p:txBody>
      </p:sp>
      <p:sp>
        <p:nvSpPr>
          <p:cNvPr id="12" name="Text Box 40">
            <a:hlinkClick r:id="rId3" action="ppaction://hlinkfile"/>
          </p:cNvPr>
          <p:cNvSpPr txBox="1">
            <a:spLocks noChangeArrowheads="1"/>
          </p:cNvSpPr>
          <p:nvPr/>
        </p:nvSpPr>
        <p:spPr bwMode="auto">
          <a:xfrm>
            <a:off x="7847013" y="5534025"/>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13" name="Afbeelding 12" descr="Afbeeldingsresultaat voor movie icon">
            <a:hlinkClick r:id="rId4" action="ppaction://hlinkfile"/>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877050" y="5227638"/>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3925888" y="4091806"/>
            <a:ext cx="1714095" cy="22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pPr eaLnBrk="1" hangingPunct="1"/>
            <a:r>
              <a:rPr lang="nl-NL" altLang="nl-NL" dirty="0"/>
              <a:t>Always </a:t>
            </a:r>
            <a:r>
              <a:rPr lang="nl-NL" altLang="nl-NL" dirty="0" err="1"/>
              <a:t>the</a:t>
            </a:r>
            <a:r>
              <a:rPr lang="nl-NL" altLang="nl-NL" dirty="0"/>
              <a:t> </a:t>
            </a:r>
            <a:r>
              <a:rPr lang="nl-NL" altLang="nl-NL" dirty="0" err="1"/>
              <a:t>latest</a:t>
            </a:r>
            <a:r>
              <a:rPr lang="nl-NL" altLang="nl-NL" dirty="0"/>
              <a:t> online </a:t>
            </a:r>
            <a:r>
              <a:rPr lang="nl-NL" altLang="nl-NL" dirty="0" err="1"/>
              <a:t>spreading</a:t>
            </a:r>
            <a:r>
              <a:rPr lang="nl-NL" altLang="nl-NL" dirty="0"/>
              <a:t> </a:t>
            </a:r>
            <a:r>
              <a:rPr lang="nl-NL" altLang="nl-NL" dirty="0" err="1"/>
              <a:t>charts</a:t>
            </a:r>
            <a:r>
              <a:rPr lang="nl-NL" altLang="nl-NL" dirty="0"/>
              <a:t> </a:t>
            </a:r>
            <a:r>
              <a:rPr lang="nl-NL" altLang="nl-NL" dirty="0" err="1"/>
              <a:t>available</a:t>
            </a:r>
            <a:r>
              <a:rPr lang="nl-NL" altLang="nl-NL" dirty="0"/>
              <a:t> via </a:t>
            </a:r>
            <a:r>
              <a:rPr lang="nl-NL" altLang="nl-NL" dirty="0" err="1"/>
              <a:t>IsoMatch</a:t>
            </a:r>
            <a:r>
              <a:rPr lang="nl-NL" altLang="nl-NL" dirty="0"/>
              <a:t> </a:t>
            </a:r>
            <a:r>
              <a:rPr lang="nl-NL" altLang="nl-NL" dirty="0" err="1" smtClean="0"/>
              <a:t>Tellus</a:t>
            </a:r>
            <a:r>
              <a:rPr lang="nl-NL" altLang="nl-NL" dirty="0" smtClean="0"/>
              <a:t> PRO </a:t>
            </a:r>
            <a:r>
              <a:rPr lang="nl-NL" altLang="nl-NL" dirty="0"/>
              <a:t>or </a:t>
            </a:r>
            <a:r>
              <a:rPr lang="nl-NL" altLang="nl-NL" dirty="0" err="1"/>
              <a:t>IsoMatch</a:t>
            </a:r>
            <a:r>
              <a:rPr lang="nl-NL" altLang="nl-NL" dirty="0"/>
              <a:t> </a:t>
            </a:r>
            <a:r>
              <a:rPr lang="nl-NL" altLang="nl-NL" dirty="0" err="1"/>
              <a:t>Tellus</a:t>
            </a:r>
            <a:r>
              <a:rPr lang="nl-NL" altLang="nl-NL" dirty="0"/>
              <a:t> GO+</a:t>
            </a:r>
          </a:p>
          <a:p>
            <a:pPr eaLnBrk="1" hangingPunct="1"/>
            <a:r>
              <a:rPr lang="nl-NL" altLang="nl-NL" dirty="0"/>
              <a:t>Update </a:t>
            </a:r>
            <a:r>
              <a:rPr lang="nl-NL" altLang="nl-NL" dirty="0" err="1"/>
              <a:t>by</a:t>
            </a:r>
            <a:r>
              <a:rPr lang="nl-NL" altLang="nl-NL" dirty="0"/>
              <a:t>:</a:t>
            </a:r>
          </a:p>
          <a:p>
            <a:pPr marL="895350" lvl="1" indent="-285750" eaLnBrk="1" hangingPunct="1">
              <a:buFont typeface="Arial" panose="020B0604020202020204" pitchFamily="34" charset="0"/>
              <a:buChar char="•"/>
            </a:pPr>
            <a:r>
              <a:rPr lang="nl-NL" altLang="nl-NL" sz="1600" dirty="0" err="1"/>
              <a:t>IsoMatch</a:t>
            </a:r>
            <a:r>
              <a:rPr lang="nl-NL" altLang="nl-NL" sz="1600" dirty="0"/>
              <a:t> </a:t>
            </a:r>
            <a:r>
              <a:rPr lang="nl-NL" altLang="nl-NL" sz="1600" dirty="0" err="1"/>
              <a:t>wireless</a:t>
            </a:r>
            <a:endParaRPr lang="nl-NL" altLang="nl-NL" sz="1600" dirty="0"/>
          </a:p>
          <a:p>
            <a:pPr marL="895350" lvl="1" indent="-285750" eaLnBrk="1" hangingPunct="1">
              <a:buFont typeface="Arial" panose="020B0604020202020204" pitchFamily="34" charset="0"/>
              <a:buChar char="•"/>
            </a:pPr>
            <a:r>
              <a:rPr lang="nl-NL" altLang="nl-NL" sz="1600" dirty="0"/>
              <a:t>Download on USB memory stick</a:t>
            </a:r>
          </a:p>
          <a:p>
            <a:pPr eaLnBrk="1" hangingPunct="1"/>
            <a:r>
              <a:rPr lang="nl-NL" altLang="nl-NL" dirty="0"/>
              <a:t>Forward </a:t>
            </a:r>
            <a:r>
              <a:rPr lang="nl-NL" altLang="nl-NL" dirty="0" err="1"/>
              <a:t>the</a:t>
            </a:r>
            <a:r>
              <a:rPr lang="nl-NL" altLang="nl-NL" dirty="0"/>
              <a:t> </a:t>
            </a:r>
            <a:r>
              <a:rPr lang="nl-NL" altLang="nl-NL" dirty="0" err="1"/>
              <a:t>settings</a:t>
            </a:r>
            <a:r>
              <a:rPr lang="nl-NL" altLang="nl-NL" dirty="0"/>
              <a:t> </a:t>
            </a:r>
            <a:r>
              <a:rPr lang="nl-NL" altLang="nl-NL" dirty="0" err="1"/>
              <a:t>from</a:t>
            </a:r>
            <a:r>
              <a:rPr lang="nl-NL" altLang="nl-NL" dirty="0"/>
              <a:t> </a:t>
            </a:r>
            <a:r>
              <a:rPr lang="nl-NL" altLang="nl-NL" dirty="0" err="1"/>
              <a:t>the</a:t>
            </a:r>
            <a:r>
              <a:rPr lang="nl-NL" altLang="nl-NL" dirty="0"/>
              <a:t> </a:t>
            </a:r>
            <a:r>
              <a:rPr lang="nl-NL" altLang="nl-NL" dirty="0" err="1"/>
              <a:t>spreading</a:t>
            </a:r>
            <a:r>
              <a:rPr lang="nl-NL" altLang="nl-NL" dirty="0"/>
              <a:t> </a:t>
            </a:r>
            <a:r>
              <a:rPr lang="nl-NL" altLang="nl-NL" dirty="0" err="1"/>
              <a:t>chart</a:t>
            </a:r>
            <a:r>
              <a:rPr lang="nl-NL" altLang="nl-NL" dirty="0"/>
              <a:t> </a:t>
            </a:r>
            <a:r>
              <a:rPr lang="nl-NL" altLang="nl-NL" dirty="0" err="1"/>
              <a:t>to</a:t>
            </a:r>
            <a:r>
              <a:rPr lang="nl-NL" altLang="nl-NL" dirty="0"/>
              <a:t> </a:t>
            </a:r>
            <a:r>
              <a:rPr lang="nl-NL" altLang="nl-NL" dirty="0" err="1"/>
              <a:t>the</a:t>
            </a:r>
            <a:r>
              <a:rPr lang="nl-NL" altLang="nl-NL" dirty="0"/>
              <a:t> </a:t>
            </a:r>
            <a:r>
              <a:rPr lang="nl-NL" altLang="nl-NL" dirty="0" err="1"/>
              <a:t>spreader</a:t>
            </a:r>
            <a:r>
              <a:rPr lang="nl-NL" altLang="nl-NL" dirty="0"/>
              <a:t> </a:t>
            </a:r>
            <a:r>
              <a:rPr lang="nl-NL" altLang="nl-NL" dirty="0" err="1"/>
              <a:t>and</a:t>
            </a:r>
            <a:r>
              <a:rPr lang="nl-NL" altLang="nl-NL" dirty="0"/>
              <a:t> </a:t>
            </a:r>
            <a:r>
              <a:rPr lang="nl-NL" altLang="nl-NL" dirty="0" err="1"/>
              <a:t>adjust</a:t>
            </a:r>
            <a:r>
              <a:rPr lang="nl-NL" altLang="nl-NL" dirty="0"/>
              <a:t> </a:t>
            </a:r>
            <a:r>
              <a:rPr lang="nl-NL" altLang="nl-NL" dirty="0" err="1"/>
              <a:t>it</a:t>
            </a:r>
            <a:r>
              <a:rPr lang="nl-NL" altLang="nl-NL" dirty="0"/>
              <a:t> </a:t>
            </a:r>
            <a:r>
              <a:rPr lang="nl-NL" altLang="nl-NL" dirty="0" err="1"/>
              <a:t>automatically</a:t>
            </a:r>
            <a:endParaRPr lang="nl-NL" altLang="nl-NL" dirty="0"/>
          </a:p>
          <a:p>
            <a:endParaRPr lang="en-GB" dirty="0"/>
          </a:p>
        </p:txBody>
      </p:sp>
      <p:sp>
        <p:nvSpPr>
          <p:cNvPr id="3" name="Text Placeholder 2"/>
          <p:cNvSpPr>
            <a:spLocks noGrp="1"/>
          </p:cNvSpPr>
          <p:nvPr>
            <p:ph type="body" sz="quarter" idx="10"/>
          </p:nvPr>
        </p:nvSpPr>
        <p:spPr/>
        <p:txBody>
          <a:bodyPr/>
          <a:lstStyle/>
          <a:p>
            <a:r>
              <a:rPr lang="en-GB" dirty="0" err="1" smtClean="0"/>
              <a:t>AutosetApp</a:t>
            </a:r>
            <a:endParaRPr lang="en-GB" dirty="0"/>
          </a:p>
        </p:txBody>
      </p:sp>
      <p:sp>
        <p:nvSpPr>
          <p:cNvPr id="5" name="Picture Placeholder 4"/>
          <p:cNvSpPr>
            <a:spLocks noGrp="1"/>
          </p:cNvSpPr>
          <p:nvPr>
            <p:ph type="pic" sz="quarter" idx="11"/>
          </p:nvPr>
        </p:nvSpPr>
        <p:spPr/>
      </p:sp>
      <p:pic>
        <p:nvPicPr>
          <p:cNvPr id="6" name="Picture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199063" y="1826048"/>
            <a:ext cx="3081047" cy="4082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924927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3"/>
          <p:cNvSpPr>
            <a:spLocks noGrp="1" noChangeArrowheads="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 typeface="Arial" panose="020B0604020202020204" pitchFamily="34" charset="0"/>
              <a:buChar char="•"/>
            </a:pPr>
            <a:r>
              <a:rPr lang="en-GB" altLang="nl-NL" dirty="0" smtClean="0"/>
              <a:t>Easy and comfort of operation, due to not having to manually switch on or off sections or change the application rate. You can focus 100% on the driving in the field.</a:t>
            </a:r>
          </a:p>
          <a:p>
            <a:pPr eaLnBrk="1" hangingPunct="1">
              <a:buFont typeface="Arial" panose="020B0604020202020204" pitchFamily="34" charset="0"/>
              <a:buChar char="•"/>
            </a:pPr>
            <a:endParaRPr lang="en-GB" altLang="nl-NL" dirty="0" smtClean="0"/>
          </a:p>
          <a:p>
            <a:pPr eaLnBrk="1" hangingPunct="1">
              <a:buFont typeface="Arial" panose="020B0604020202020204" pitchFamily="34" charset="0"/>
              <a:buChar char="•"/>
            </a:pPr>
            <a:r>
              <a:rPr lang="en-GB" altLang="nl-NL" dirty="0" smtClean="0"/>
              <a:t>More efficient work and avoiding overlap leads to cost savings of 5-10% on e.g. fertiliser.</a:t>
            </a:r>
          </a:p>
          <a:p>
            <a:pPr eaLnBrk="1" hangingPunct="1">
              <a:buFont typeface="Arial" panose="020B0604020202020204" pitchFamily="34" charset="0"/>
              <a:buChar char="•"/>
            </a:pPr>
            <a:endParaRPr lang="en-GB" altLang="nl-NL" dirty="0" smtClean="0"/>
          </a:p>
          <a:p>
            <a:pPr eaLnBrk="1" hangingPunct="1">
              <a:buFont typeface="Arial" panose="020B0604020202020204" pitchFamily="34" charset="0"/>
              <a:buChar char="•"/>
            </a:pPr>
            <a:r>
              <a:rPr lang="en-GB" altLang="nl-NL" dirty="0" smtClean="0"/>
              <a:t>With IsoMatch GEOCONTROL®, working at night time becomes very easy. IsoMatch GEOCONTROL® reduces the workload considerably.</a:t>
            </a:r>
          </a:p>
        </p:txBody>
      </p:sp>
      <p:sp>
        <p:nvSpPr>
          <p:cNvPr id="2" name="Tijdelijke aanduiding voor tekst 1"/>
          <p:cNvSpPr>
            <a:spLocks noGrp="1"/>
          </p:cNvSpPr>
          <p:nvPr>
            <p:ph type="body" sz="quarter" idx="10"/>
          </p:nvPr>
        </p:nvSpPr>
        <p:spPr>
          <a:xfrm>
            <a:off x="71437" y="1124744"/>
            <a:ext cx="9001125" cy="431800"/>
          </a:xfrm>
        </p:spPr>
        <p:txBody>
          <a:bodyPr/>
          <a:lstStyle/>
          <a:p>
            <a:pPr marL="0" indent="0" eaLnBrk="1" hangingPunct="1">
              <a:defRPr/>
            </a:pPr>
            <a:r>
              <a:rPr lang="nl-NL" altLang="nl-NL" dirty="0"/>
              <a:t>IsoMatch </a:t>
            </a:r>
            <a:r>
              <a:rPr lang="nl-NL" altLang="nl-NL" dirty="0" smtClean="0"/>
              <a:t>GEOCONTROL®: </a:t>
            </a:r>
            <a:r>
              <a:rPr lang="nl-NL" altLang="nl-NL" dirty="0" err="1" smtClean="0"/>
              <a:t>Brings</a:t>
            </a:r>
            <a:r>
              <a:rPr lang="nl-NL" altLang="nl-NL" dirty="0" smtClean="0"/>
              <a:t> </a:t>
            </a:r>
            <a:r>
              <a:rPr lang="nl-NL" altLang="nl-NL" dirty="0" err="1"/>
              <a:t>Clear</a:t>
            </a:r>
            <a:r>
              <a:rPr lang="nl-NL" altLang="nl-NL" dirty="0"/>
              <a:t> Benefits</a:t>
            </a:r>
            <a:endParaRPr lang="nl-NL" dirty="0"/>
          </a:p>
        </p:txBody>
      </p:sp>
    </p:spTree>
  </p:cSld>
  <p:clrMapOvr>
    <a:masterClrMapping/>
  </p:clrMapOvr>
  <p:transition/>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p:cNvPicPr>
            <a:picLocks noChangeAspect="1" noChangeArrowheads="1"/>
          </p:cNvPicPr>
          <p:nvPr/>
        </p:nvPicPr>
        <p:blipFill>
          <a:blip r:embed="rId2" cstate="email">
            <a:extLst>
              <a:ext uri="{28A0092B-C50C-407E-A947-70E740481C1C}">
                <a14:useLocalDpi xmlns:a14="http://schemas.microsoft.com/office/drawing/2010/main"/>
              </a:ext>
            </a:extLst>
          </a:blip>
          <a:srcRect l="11169" r="258"/>
          <a:stretch>
            <a:fillRect/>
          </a:stretch>
        </p:blipFill>
        <p:spPr bwMode="auto">
          <a:xfrm>
            <a:off x="0" y="-6350"/>
            <a:ext cx="9144000" cy="6886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2211" name="TextBox 3"/>
          <p:cNvSpPr txBox="1">
            <a:spLocks noChangeArrowheads="1"/>
          </p:cNvSpPr>
          <p:nvPr/>
        </p:nvSpPr>
        <p:spPr bwMode="auto">
          <a:xfrm>
            <a:off x="1692275" y="333375"/>
            <a:ext cx="56165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000">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sz="1600">
                <a:solidFill>
                  <a:schemeClr val="tx1"/>
                </a:solidFill>
                <a:latin typeface="Arial" panose="020B0604020202020204" pitchFamily="34" charset="0"/>
              </a:defRPr>
            </a:lvl3pPr>
            <a:lvl4pPr marL="1600200" indent="-228600">
              <a:spcBef>
                <a:spcPct val="20000"/>
              </a:spcBef>
              <a:buChar char="–"/>
              <a:defRPr sz="1400">
                <a:solidFill>
                  <a:schemeClr val="tx1"/>
                </a:solidFill>
                <a:latin typeface="Arial" panose="020B0604020202020204" pitchFamily="34" charset="0"/>
              </a:defRPr>
            </a:lvl4pPr>
            <a:lvl5pPr marL="2057400" indent="-228600">
              <a:spcBef>
                <a:spcPct val="20000"/>
              </a:spcBef>
              <a:buChar char="»"/>
              <a:defRPr sz="12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2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2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2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200">
                <a:solidFill>
                  <a:schemeClr val="tx1"/>
                </a:solidFill>
                <a:latin typeface="Arial" panose="020B0604020202020204" pitchFamily="34" charset="0"/>
              </a:defRPr>
            </a:lvl9pPr>
          </a:lstStyle>
          <a:p>
            <a:pPr algn="ctr" eaLnBrk="1" hangingPunct="1">
              <a:spcBef>
                <a:spcPct val="0"/>
              </a:spcBef>
              <a:buFontTx/>
              <a:buNone/>
            </a:pPr>
            <a:r>
              <a:rPr lang="nl-NL" altLang="nl-NL" sz="2400">
                <a:solidFill>
                  <a:srgbClr val="FFFFFF"/>
                </a:solidFill>
              </a:rPr>
              <a:t>Spreading at Night!</a:t>
            </a:r>
          </a:p>
        </p:txBody>
      </p:sp>
    </p:spTree>
  </p:cSld>
  <p:clrMapOvr>
    <a:masterClrMapping/>
  </p:clrMapOvr>
  <p:transition>
    <p:fade/>
  </p:transition>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en-US" dirty="0" err="1"/>
              <a:t>IsoMatch</a:t>
            </a:r>
            <a:r>
              <a:rPr lang="en-US" dirty="0"/>
              <a:t> Global </a:t>
            </a:r>
            <a:r>
              <a:rPr lang="en-US" dirty="0" smtClean="0"/>
              <a:t>3</a:t>
            </a:r>
            <a:endParaRPr lang="en-US" dirty="0"/>
          </a:p>
          <a:p>
            <a:endParaRPr lang="en-GB" dirty="0"/>
          </a:p>
        </p:txBody>
      </p:sp>
      <p:sp>
        <p:nvSpPr>
          <p:cNvPr id="8" name="Content Placeholder 2"/>
          <p:cNvSpPr txBox="1">
            <a:spLocks/>
          </p:cNvSpPr>
          <p:nvPr/>
        </p:nvSpPr>
        <p:spPr>
          <a:xfrm>
            <a:off x="468313" y="1958529"/>
            <a:ext cx="3959225" cy="3918395"/>
          </a:xfrm>
          <a:prstGeom prst="rect">
            <a:avLst/>
          </a:prstGeom>
        </p:spPr>
        <p:txBody>
          <a:bodyPr/>
          <a:lstStyle>
            <a:lvl1pPr marL="342900" indent="-342900" algn="l" rtl="0" eaLnBrk="0" fontAlgn="base" hangingPunct="0">
              <a:spcBef>
                <a:spcPct val="20000"/>
              </a:spcBef>
              <a:spcAft>
                <a:spcPct val="0"/>
              </a:spcAft>
              <a:defRPr sz="2000">
                <a:solidFill>
                  <a:schemeClr val="tx1"/>
                </a:solidFill>
                <a:latin typeface="+mn-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r>
              <a:rPr lang="en-GB" kern="0" dirty="0" err="1" smtClean="0"/>
              <a:t>IsoMatch</a:t>
            </a:r>
            <a:r>
              <a:rPr lang="en-GB" kern="0" dirty="0" smtClean="0"/>
              <a:t> Global </a:t>
            </a:r>
            <a:r>
              <a:rPr lang="en-GB" kern="0" dirty="0" smtClean="0"/>
              <a:t>3 </a:t>
            </a:r>
            <a:r>
              <a:rPr lang="en-GB" kern="0" dirty="0" smtClean="0"/>
              <a:t>is a GPS antenna and replaces the well known </a:t>
            </a:r>
            <a:r>
              <a:rPr lang="en-GB" kern="0" dirty="0" err="1" smtClean="0"/>
              <a:t>IsoMatch</a:t>
            </a:r>
            <a:r>
              <a:rPr lang="en-GB" kern="0" dirty="0" smtClean="0"/>
              <a:t> Global.</a:t>
            </a:r>
          </a:p>
          <a:p>
            <a:endParaRPr lang="en-GB" kern="0" dirty="0" smtClean="0"/>
          </a:p>
          <a:p>
            <a:r>
              <a:rPr lang="en-GB" kern="0" dirty="0" smtClean="0"/>
              <a:t>It provides DGPS signal to the </a:t>
            </a:r>
            <a:r>
              <a:rPr lang="en-GB" kern="0" dirty="0" err="1" smtClean="0"/>
              <a:t>IsoMatch</a:t>
            </a:r>
            <a:r>
              <a:rPr lang="en-GB" kern="0" dirty="0" smtClean="0"/>
              <a:t> terminals with an accuracy of 40 cm pass to pass.</a:t>
            </a:r>
          </a:p>
          <a:p>
            <a:endParaRPr lang="en-GB" kern="0" dirty="0" smtClean="0"/>
          </a:p>
          <a:p>
            <a:r>
              <a:rPr lang="en-GB" kern="0" dirty="0" smtClean="0"/>
              <a:t>It works with satellite constellations L1 GPS, G1 GLONASS, E1 Galileo, and B1 </a:t>
            </a:r>
            <a:r>
              <a:rPr lang="en-GB" kern="0" dirty="0" err="1" smtClean="0"/>
              <a:t>BeiDou</a:t>
            </a:r>
            <a:r>
              <a:rPr lang="en-GB" kern="0" dirty="0" smtClean="0"/>
              <a:t>. </a:t>
            </a:r>
            <a:endParaRPr lang="en-GB" kern="0" dirty="0"/>
          </a:p>
        </p:txBody>
      </p:sp>
      <p:pic>
        <p:nvPicPr>
          <p:cNvPr id="9" name="Content Placeholder 5"/>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105581" y="1851712"/>
            <a:ext cx="3554232" cy="4132027"/>
          </a:xfrm>
          <a:prstGeom prst="rect">
            <a:avLst/>
          </a:prstGeom>
        </p:spPr>
      </p:pic>
    </p:spTree>
    <p:extLst>
      <p:ext uri="{BB962C8B-B14F-4D97-AF65-F5344CB8AC3E}">
        <p14:creationId xmlns:p14="http://schemas.microsoft.com/office/powerpoint/2010/main" val="2496864"/>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a:t>DGPS accuracy (40 cm pass to pass).</a:t>
            </a:r>
          </a:p>
          <a:p>
            <a:r>
              <a:rPr lang="en-GB"/>
              <a:t>Simple installation on tractor roof. Magnetic support delivered with the standard package.</a:t>
            </a:r>
          </a:p>
          <a:p>
            <a:r>
              <a:rPr lang="en-GB"/>
              <a:t>One single cable to connect to IsoMatch Terminals. Plug and Play functionality.</a:t>
            </a:r>
          </a:p>
          <a:p>
            <a:r>
              <a:rPr lang="en-GB"/>
              <a:t>LED for signal status</a:t>
            </a:r>
          </a:p>
          <a:p>
            <a:pPr lvl="1"/>
            <a:r>
              <a:rPr lang="en-GB"/>
              <a:t>Blinking Red - Power on</a:t>
            </a:r>
          </a:p>
          <a:p>
            <a:pPr lvl="1"/>
            <a:r>
              <a:rPr lang="en-GB"/>
              <a:t>Blinking Amber - GNSS position available</a:t>
            </a:r>
          </a:p>
          <a:p>
            <a:endParaRPr lang="en-GB"/>
          </a:p>
        </p:txBody>
      </p:sp>
      <p:sp>
        <p:nvSpPr>
          <p:cNvPr id="5" name="Text Placeholder 4"/>
          <p:cNvSpPr>
            <a:spLocks noGrp="1"/>
          </p:cNvSpPr>
          <p:nvPr>
            <p:ph type="body" sz="quarter" idx="10"/>
          </p:nvPr>
        </p:nvSpPr>
        <p:spPr/>
        <p:txBody>
          <a:bodyPr/>
          <a:lstStyle/>
          <a:p>
            <a:r>
              <a:rPr lang="en-US" dirty="0" err="1"/>
              <a:t>IsoMatch</a:t>
            </a:r>
            <a:r>
              <a:rPr lang="en-US" dirty="0"/>
              <a:t> Global </a:t>
            </a:r>
            <a:r>
              <a:rPr lang="en-US" dirty="0" smtClean="0"/>
              <a:t>3</a:t>
            </a:r>
            <a:endParaRPr lang="en-US" dirty="0"/>
          </a:p>
          <a:p>
            <a:endParaRPr lang="en-GB" dirty="0"/>
          </a:p>
        </p:txBody>
      </p:sp>
      <p:sp>
        <p:nvSpPr>
          <p:cNvPr id="6" name="Text Placeholder 5"/>
          <p:cNvSpPr>
            <a:spLocks noGrp="1"/>
          </p:cNvSpPr>
          <p:nvPr>
            <p:ph type="body" sz="quarter" idx="12"/>
          </p:nvPr>
        </p:nvSpPr>
        <p:spPr/>
        <p:txBody>
          <a:bodyPr/>
          <a:lstStyle/>
          <a:p>
            <a:r>
              <a:rPr lang="en-GB"/>
              <a:t>Technical specifications</a:t>
            </a:r>
          </a:p>
          <a:p>
            <a:endParaRPr lang="en-GB"/>
          </a:p>
        </p:txBody>
      </p:sp>
      <p:sp>
        <p:nvSpPr>
          <p:cNvPr id="8" name="Text Placeholder 4"/>
          <p:cNvSpPr txBox="1">
            <a:spLocks/>
          </p:cNvSpPr>
          <p:nvPr/>
        </p:nvSpPr>
        <p:spPr>
          <a:xfrm>
            <a:off x="1187623" y="4689003"/>
            <a:ext cx="8207375" cy="323850"/>
          </a:xfrm>
          <a:prstGeom prst="rect">
            <a:avLst/>
          </a:prstGeom>
        </p:spPr>
        <p:txBody>
          <a:bodyPr/>
          <a:lstStyle>
            <a:lvl1pPr marL="342900" indent="-342900" algn="l" rtl="0" eaLnBrk="0" fontAlgn="base" hangingPunct="0">
              <a:spcBef>
                <a:spcPct val="20000"/>
              </a:spcBef>
              <a:spcAft>
                <a:spcPct val="0"/>
              </a:spcAft>
              <a:defRPr sz="2000">
                <a:solidFill>
                  <a:schemeClr val="tx1"/>
                </a:solidFill>
                <a:latin typeface="+mn-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endParaRPr lang="en-GB" kern="0" dirty="0"/>
          </a:p>
        </p:txBody>
      </p:sp>
      <p:sp>
        <p:nvSpPr>
          <p:cNvPr id="9" name="Text Placeholder 1"/>
          <p:cNvSpPr txBox="1">
            <a:spLocks/>
          </p:cNvSpPr>
          <p:nvPr/>
        </p:nvSpPr>
        <p:spPr>
          <a:xfrm>
            <a:off x="1340024" y="4228629"/>
            <a:ext cx="8191500" cy="431800"/>
          </a:xfrm>
          <a:prstGeom prst="rect">
            <a:avLst/>
          </a:prstGeom>
        </p:spPr>
        <p:txBody>
          <a:bodyPr lIns="0" tIns="0" rIns="0" bIns="0" anchor="b"/>
          <a:lstStyle>
            <a:lvl1pPr marL="0" indent="0" algn="l" rtl="0" eaLnBrk="1" fontAlgn="base" hangingPunct="1">
              <a:spcBef>
                <a:spcPct val="20000"/>
              </a:spcBef>
              <a:spcAft>
                <a:spcPct val="0"/>
              </a:spcAft>
              <a:buFontTx/>
              <a:buNone/>
              <a:defRPr sz="3000" b="1" i="0" baseline="0">
                <a:solidFill>
                  <a:schemeClr val="bg1"/>
                </a:solidFill>
                <a:latin typeface="+mj-lt"/>
                <a:ea typeface="Geneva" charset="-128"/>
                <a:cs typeface="+mn-cs"/>
              </a:defRPr>
            </a:lvl1pPr>
            <a:lvl2pPr marL="742950" indent="-209550" algn="l" rtl="0" eaLnBrk="1" fontAlgn="base" hangingPunct="1">
              <a:spcBef>
                <a:spcPct val="20000"/>
              </a:spcBef>
              <a:spcAft>
                <a:spcPct val="0"/>
              </a:spcAft>
              <a:buFont typeface="Wingdings" pitchFamily="2" charset="2"/>
              <a:defRPr>
                <a:solidFill>
                  <a:schemeClr val="tx1"/>
                </a:solidFill>
                <a:latin typeface="+mn-lt"/>
                <a:ea typeface="Geneva" charset="-128"/>
              </a:defRPr>
            </a:lvl2pPr>
            <a:lvl3pPr marL="1162050" indent="-228600" algn="l" rtl="0" eaLnBrk="1" fontAlgn="base" hangingPunct="1">
              <a:spcBef>
                <a:spcPct val="20000"/>
              </a:spcBef>
              <a:spcAft>
                <a:spcPct val="0"/>
              </a:spcAft>
              <a:defRPr sz="1600">
                <a:solidFill>
                  <a:schemeClr val="tx1"/>
                </a:solidFill>
                <a:latin typeface="+mn-lt"/>
                <a:ea typeface="Geneva" charset="-128"/>
              </a:defRPr>
            </a:lvl3pPr>
            <a:lvl4pPr marL="1600200" indent="-228600" algn="l" rtl="0" eaLnBrk="1" fontAlgn="base" hangingPunct="1">
              <a:spcBef>
                <a:spcPct val="20000"/>
              </a:spcBef>
              <a:spcAft>
                <a:spcPct val="0"/>
              </a:spcAft>
              <a:buFont typeface="Arial" charset="0"/>
              <a:buChar char="»"/>
              <a:defRPr sz="1600">
                <a:solidFill>
                  <a:schemeClr val="tx1"/>
                </a:solidFill>
                <a:latin typeface="+mn-lt"/>
                <a:ea typeface="Geneva" charset="-128"/>
              </a:defRPr>
            </a:lvl4pPr>
            <a:lvl5pPr marL="2057400" indent="-228600" algn="l" rtl="0" eaLnBrk="1" fontAlgn="base" hangingPunct="1">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endParaRPr lang="en-US" kern="0" dirty="0"/>
          </a:p>
        </p:txBody>
      </p:sp>
    </p:spTree>
    <p:extLst>
      <p:ext uri="{BB962C8B-B14F-4D97-AF65-F5344CB8AC3E}">
        <p14:creationId xmlns:p14="http://schemas.microsoft.com/office/powerpoint/2010/main" val="402821127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029721" y="1755776"/>
            <a:ext cx="3531526" cy="3617440"/>
          </a:xfrm>
          <a:prstGeom prst="rect">
            <a:avLst/>
          </a:prstGeom>
        </p:spPr>
      </p:pic>
      <p:sp>
        <p:nvSpPr>
          <p:cNvPr id="4" name="Tijdelijke aanduiding voor tekst 3"/>
          <p:cNvSpPr>
            <a:spLocks noGrp="1"/>
          </p:cNvSpPr>
          <p:nvPr>
            <p:ph type="body" sz="quarter" idx="10"/>
          </p:nvPr>
        </p:nvSpPr>
        <p:spPr/>
        <p:txBody>
          <a:bodyPr/>
          <a:lstStyle/>
          <a:p>
            <a:pPr marL="0" indent="0" eaLnBrk="1" hangingPunct="1">
              <a:defRPr/>
            </a:pPr>
            <a:r>
              <a:rPr lang="fr-FR" altLang="nl-NL" dirty="0" err="1"/>
              <a:t>IsoMatch</a:t>
            </a:r>
            <a:r>
              <a:rPr lang="fr-FR" altLang="nl-NL" dirty="0"/>
              <a:t> </a:t>
            </a:r>
            <a:r>
              <a:rPr lang="fr-FR" altLang="nl-NL" dirty="0" err="1"/>
              <a:t>Eye</a:t>
            </a:r>
            <a:endParaRPr lang="nl-NL" dirty="0"/>
          </a:p>
        </p:txBody>
      </p:sp>
      <p:sp>
        <p:nvSpPr>
          <p:cNvPr id="225283" name="Rectangle 4"/>
          <p:cNvSpPr txBox="1">
            <a:spLocks noChangeArrowheads="1"/>
          </p:cNvSpPr>
          <p:nvPr/>
        </p:nvSpPr>
        <p:spPr bwMode="auto">
          <a:xfrm>
            <a:off x="468313" y="1697038"/>
            <a:ext cx="8839200" cy="225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20000"/>
              </a:spcBef>
            </a:pPr>
            <a:endParaRPr lang="fr-FR" altLang="nl-NL" b="1" dirty="0">
              <a:solidFill>
                <a:srgbClr val="000000"/>
              </a:solidFill>
              <a:ea typeface="Geneva" charset="-128"/>
            </a:endParaRPr>
          </a:p>
          <a:p>
            <a:pPr eaLnBrk="1" hangingPunct="1">
              <a:lnSpc>
                <a:spcPct val="90000"/>
              </a:lnSpc>
              <a:spcBef>
                <a:spcPct val="20000"/>
              </a:spcBef>
              <a:buFont typeface="Arial" panose="020B0604020202020204" pitchFamily="34" charset="0"/>
              <a:buChar char="•"/>
            </a:pPr>
            <a:r>
              <a:rPr lang="fr-FR" altLang="nl-NL" dirty="0" err="1">
                <a:solidFill>
                  <a:srgbClr val="000000"/>
                </a:solidFill>
                <a:ea typeface="Geneva" charset="-128"/>
              </a:rPr>
              <a:t>Working</a:t>
            </a:r>
            <a:r>
              <a:rPr lang="fr-FR" altLang="nl-NL" dirty="0">
                <a:solidFill>
                  <a:srgbClr val="000000"/>
                </a:solidFill>
                <a:ea typeface="Geneva" charset="-128"/>
              </a:rPr>
              <a:t> in the </a:t>
            </a:r>
            <a:r>
              <a:rPr lang="fr-FR" altLang="nl-NL" dirty="0" err="1">
                <a:solidFill>
                  <a:srgbClr val="000000"/>
                </a:solidFill>
                <a:ea typeface="Geneva" charset="-128"/>
              </a:rPr>
              <a:t>dark</a:t>
            </a:r>
            <a:r>
              <a:rPr lang="fr-FR" altLang="nl-NL" dirty="0">
                <a:solidFill>
                  <a:srgbClr val="000000"/>
                </a:solidFill>
                <a:ea typeface="Geneva" charset="-128"/>
              </a:rPr>
              <a:t> possible</a:t>
            </a:r>
          </a:p>
          <a:p>
            <a:pPr eaLnBrk="1" hangingPunct="1">
              <a:lnSpc>
                <a:spcPct val="90000"/>
              </a:lnSpc>
              <a:spcBef>
                <a:spcPct val="20000"/>
              </a:spcBef>
              <a:buFont typeface="Arial" panose="020B0604020202020204" pitchFamily="34" charset="0"/>
              <a:buChar char="•"/>
            </a:pPr>
            <a:r>
              <a:rPr lang="fr-FR" altLang="nl-NL" dirty="0" err="1">
                <a:solidFill>
                  <a:srgbClr val="000000"/>
                </a:solidFill>
                <a:ea typeface="Geneva" charset="-128"/>
              </a:rPr>
              <a:t>View</a:t>
            </a:r>
            <a:r>
              <a:rPr lang="fr-FR" altLang="nl-NL" dirty="0">
                <a:solidFill>
                  <a:srgbClr val="000000"/>
                </a:solidFill>
                <a:ea typeface="Geneva" charset="-128"/>
              </a:rPr>
              <a:t> of 120°</a:t>
            </a:r>
          </a:p>
        </p:txBody>
      </p:sp>
      <p:pic>
        <p:nvPicPr>
          <p:cNvPr id="225284" name="Picture 5" descr="eye"/>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8313" y="3357563"/>
            <a:ext cx="2743200" cy="226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287" name="Picture 4" descr="n va uit kritiek op verkeersbeleid"/>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724129" y="3573016"/>
            <a:ext cx="1800200" cy="1354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lnSpc>
                <a:spcPct val="90000"/>
              </a:lnSpc>
              <a:buFont typeface="Arial" panose="020B0604020202020204" pitchFamily="34" charset="0"/>
              <a:buChar char="•"/>
            </a:pPr>
            <a:r>
              <a:rPr lang="en-US" altLang="nl-NL" dirty="0" smtClean="0"/>
              <a:t>Distance to A-B line with LED indication and numeric display</a:t>
            </a:r>
          </a:p>
          <a:p>
            <a:pPr eaLnBrk="1" hangingPunct="1">
              <a:lnSpc>
                <a:spcPct val="90000"/>
              </a:lnSpc>
              <a:buFont typeface="Arial" panose="020B0604020202020204" pitchFamily="34" charset="0"/>
              <a:buChar char="•"/>
            </a:pPr>
            <a:r>
              <a:rPr lang="en-US" altLang="nl-NL" dirty="0" smtClean="0"/>
              <a:t>Manual guidance in combination with IsoMatch GEOCONTROL®</a:t>
            </a:r>
          </a:p>
          <a:p>
            <a:pPr eaLnBrk="1" hangingPunct="1">
              <a:lnSpc>
                <a:spcPct val="90000"/>
              </a:lnSpc>
              <a:buFont typeface="Arial" panose="020B0604020202020204" pitchFamily="34" charset="0"/>
              <a:buChar char="•"/>
            </a:pPr>
            <a:r>
              <a:rPr lang="en-US" altLang="nl-NL" dirty="0" smtClean="0"/>
              <a:t>Displays status of machine sections</a:t>
            </a:r>
            <a:endParaRPr lang="nl-NL" altLang="nl-NL"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err="1"/>
              <a:t>IsoMatch</a:t>
            </a:r>
            <a:r>
              <a:rPr lang="nl-NL" altLang="nl-NL" dirty="0"/>
              <a:t> </a:t>
            </a:r>
            <a:r>
              <a:rPr lang="nl-NL" altLang="nl-NL" dirty="0" err="1"/>
              <a:t>InLine</a:t>
            </a:r>
            <a:endParaRPr lang="nl-NL" dirty="0"/>
          </a:p>
        </p:txBody>
      </p:sp>
      <p:pic>
        <p:nvPicPr>
          <p:cNvPr id="226308"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900113" y="3500438"/>
            <a:ext cx="3940175" cy="2368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6309"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21313" y="3651250"/>
            <a:ext cx="3013075" cy="2513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Content Placeholder 2"/>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 typeface="Arial" panose="020B0604020202020204" pitchFamily="34" charset="0"/>
              <a:buChar char="•"/>
            </a:pPr>
            <a:r>
              <a:rPr lang="en-US" altLang="nl-NL" dirty="0" smtClean="0"/>
              <a:t>Internet connection to any available wireless network</a:t>
            </a:r>
          </a:p>
          <a:p>
            <a:pPr eaLnBrk="1" hangingPunct="1">
              <a:buFont typeface="Arial" panose="020B0604020202020204" pitchFamily="34" charset="0"/>
              <a:buChar char="•"/>
            </a:pPr>
            <a:r>
              <a:rPr lang="en-US" altLang="nl-NL" dirty="0" smtClean="0"/>
              <a:t>No additional costs from the internet service provider</a:t>
            </a:r>
          </a:p>
          <a:p>
            <a:pPr eaLnBrk="1" hangingPunct="1">
              <a:buFont typeface="Arial" panose="020B0604020202020204" pitchFamily="34" charset="0"/>
              <a:buChar char="•"/>
            </a:pPr>
            <a:r>
              <a:rPr lang="nl-NL" altLang="nl-NL" dirty="0" err="1" smtClean="0"/>
              <a:t>Browsing</a:t>
            </a:r>
            <a:r>
              <a:rPr lang="nl-NL" altLang="nl-NL" dirty="0" smtClean="0"/>
              <a:t> on </a:t>
            </a:r>
            <a:r>
              <a:rPr lang="nl-NL" altLang="nl-NL" dirty="0" err="1" smtClean="0"/>
              <a:t>the</a:t>
            </a:r>
            <a:r>
              <a:rPr lang="nl-NL" altLang="nl-NL" dirty="0" smtClean="0"/>
              <a:t> spot</a:t>
            </a:r>
          </a:p>
          <a:p>
            <a:pPr eaLnBrk="1" hangingPunct="1">
              <a:buFont typeface="Arial" panose="020B0604020202020204" pitchFamily="34" charset="0"/>
              <a:buChar char="•"/>
            </a:pPr>
            <a:r>
              <a:rPr lang="nl-NL" altLang="nl-NL" dirty="0" err="1" smtClean="0"/>
              <a:t>Only</a:t>
            </a:r>
            <a:r>
              <a:rPr lang="nl-NL" altLang="nl-NL" dirty="0" smtClean="0"/>
              <a:t> </a:t>
            </a:r>
            <a:r>
              <a:rPr lang="nl-NL" altLang="nl-NL" dirty="0" err="1" smtClean="0"/>
              <a:t>available</a:t>
            </a:r>
            <a:r>
              <a:rPr lang="nl-NL" altLang="nl-NL" dirty="0" smtClean="0"/>
              <a:t> in </a:t>
            </a:r>
            <a:r>
              <a:rPr lang="nl-NL" altLang="nl-NL" dirty="0" err="1" smtClean="0"/>
              <a:t>the</a:t>
            </a:r>
            <a:r>
              <a:rPr lang="nl-NL" altLang="nl-NL" dirty="0" smtClean="0"/>
              <a:t> EU/USA</a:t>
            </a:r>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err="1"/>
              <a:t>IsoMatch</a:t>
            </a:r>
            <a:r>
              <a:rPr lang="nl-NL" altLang="nl-NL" dirty="0"/>
              <a:t> </a:t>
            </a:r>
            <a:r>
              <a:rPr lang="nl-NL" altLang="nl-NL" dirty="0" err="1"/>
              <a:t>WireLess</a:t>
            </a:r>
            <a:endParaRPr lang="nl-NL" dirty="0"/>
          </a:p>
        </p:txBody>
      </p:sp>
      <p:pic>
        <p:nvPicPr>
          <p:cNvPr id="227332"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971550" y="4292600"/>
            <a:ext cx="3981450" cy="1204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anose="020B0604020202020204" pitchFamily="34" charset="0"/>
              <a:buChar char="•"/>
              <a:defRPr/>
            </a:pPr>
            <a:r>
              <a:rPr lang="en-US" dirty="0"/>
              <a:t>In combination with IsoMatch </a:t>
            </a:r>
            <a:r>
              <a:rPr lang="en-US" dirty="0" err="1"/>
              <a:t>Tellus</a:t>
            </a:r>
            <a:r>
              <a:rPr lang="en-US" dirty="0"/>
              <a:t> PRO </a:t>
            </a:r>
            <a:r>
              <a:rPr lang="nl-NL" dirty="0"/>
              <a:t>or IsoMatch </a:t>
            </a:r>
            <a:r>
              <a:rPr lang="nl-NL" dirty="0" err="1"/>
              <a:t>Tellus</a:t>
            </a:r>
            <a:r>
              <a:rPr lang="nl-NL" dirty="0"/>
              <a:t> GO</a:t>
            </a:r>
          </a:p>
          <a:p>
            <a:pPr>
              <a:buFont typeface="Arial" panose="020B0604020202020204" pitchFamily="34" charset="0"/>
              <a:buChar char="•"/>
              <a:defRPr/>
            </a:pPr>
            <a:r>
              <a:rPr lang="en-US" dirty="0"/>
              <a:t>Up till 44 functions divided over </a:t>
            </a:r>
            <a:r>
              <a:rPr lang="en-US" dirty="0" smtClean="0"/>
              <a:t>4 modes </a:t>
            </a:r>
            <a:r>
              <a:rPr lang="en-US" dirty="0"/>
              <a:t>can be programmed to </a:t>
            </a:r>
            <a:r>
              <a:rPr lang="en-US" dirty="0" smtClean="0"/>
              <a:t>cover </a:t>
            </a:r>
            <a:r>
              <a:rPr lang="nl-NL" dirty="0" err="1"/>
              <a:t>the</a:t>
            </a:r>
            <a:r>
              <a:rPr lang="nl-NL" dirty="0"/>
              <a:t> </a:t>
            </a:r>
            <a:r>
              <a:rPr lang="nl-NL" dirty="0" err="1"/>
              <a:t>spraying</a:t>
            </a:r>
            <a:r>
              <a:rPr lang="nl-NL" dirty="0"/>
              <a:t> </a:t>
            </a:r>
            <a:r>
              <a:rPr lang="nl-NL" dirty="0" err="1"/>
              <a:t>needs</a:t>
            </a:r>
            <a:endParaRPr lang="nl-NL" dirty="0"/>
          </a:p>
          <a:p>
            <a:pPr>
              <a:buFont typeface="Arial" panose="020B0604020202020204" pitchFamily="34" charset="0"/>
              <a:buChar char="•"/>
              <a:defRPr/>
            </a:pPr>
            <a:r>
              <a:rPr lang="nl-NL" dirty="0" err="1"/>
              <a:t>Fully</a:t>
            </a:r>
            <a:r>
              <a:rPr lang="nl-NL" dirty="0"/>
              <a:t> ISOBUS compatible</a:t>
            </a:r>
          </a:p>
          <a:p>
            <a:endParaRPr lang="nl-NL" dirty="0"/>
          </a:p>
        </p:txBody>
      </p:sp>
      <p:sp>
        <p:nvSpPr>
          <p:cNvPr id="3" name="Text Placeholder 2"/>
          <p:cNvSpPr>
            <a:spLocks noGrp="1"/>
          </p:cNvSpPr>
          <p:nvPr>
            <p:ph type="body" sz="quarter" idx="10"/>
          </p:nvPr>
        </p:nvSpPr>
        <p:spPr/>
        <p:txBody>
          <a:bodyPr/>
          <a:lstStyle/>
          <a:p>
            <a:r>
              <a:rPr lang="nl-NL" dirty="0" smtClean="0"/>
              <a:t>IsoMatch Grip</a:t>
            </a:r>
            <a:endParaRPr lang="nl-NL" dirty="0"/>
          </a:p>
        </p:txBody>
      </p:sp>
      <p:grpSp>
        <p:nvGrpSpPr>
          <p:cNvPr id="4" name="Groep 1"/>
          <p:cNvGrpSpPr>
            <a:grpSpLocks/>
          </p:cNvGrpSpPr>
          <p:nvPr/>
        </p:nvGrpSpPr>
        <p:grpSpPr bwMode="auto">
          <a:xfrm>
            <a:off x="5631695" y="5212289"/>
            <a:ext cx="1782762" cy="1109663"/>
            <a:chOff x="899592" y="5010175"/>
            <a:chExt cx="1782763" cy="1109662"/>
          </a:xfrm>
        </p:grpSpPr>
        <p:pic>
          <p:nvPicPr>
            <p:cNvPr id="5" name="Picture 60"/>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899592" y="5010175"/>
              <a:ext cx="1782763" cy="11096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10"/>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87624" y="5218270"/>
              <a:ext cx="972000" cy="666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pic>
        <p:nvPicPr>
          <p:cNvPr id="7" name="Picture 24" descr="J:\Afdelingen\Sales &amp; Marketing\Marketing Material\Brochures\2016\Kverneland\iXter-iXtra\111028028v_trans.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506593" y="5532171"/>
            <a:ext cx="471488"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355976" y="2447658"/>
            <a:ext cx="4975225" cy="3319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12640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0"/>
          </p:nvPr>
        </p:nvSpPr>
        <p:spPr/>
        <p:txBody>
          <a:bodyPr/>
          <a:lstStyle/>
          <a:p>
            <a:r>
              <a:rPr lang="en-GB" noProof="0" dirty="0" err="1" smtClean="0"/>
              <a:t>IsoMatch</a:t>
            </a:r>
            <a:r>
              <a:rPr lang="en-GB" noProof="0" dirty="0" smtClean="0"/>
              <a:t> </a:t>
            </a:r>
            <a:r>
              <a:rPr lang="en-GB" noProof="0" dirty="0" err="1" smtClean="0"/>
              <a:t>FarmCentre</a:t>
            </a:r>
            <a:endParaRPr lang="en-GB" noProof="0" dirty="0"/>
          </a:p>
        </p:txBody>
      </p:sp>
      <p:sp>
        <p:nvSpPr>
          <p:cNvPr id="4" name="Tijdelijke aanduiding voor tekst 3"/>
          <p:cNvSpPr>
            <a:spLocks noGrp="1"/>
          </p:cNvSpPr>
          <p:nvPr>
            <p:ph type="body" sz="quarter" idx="12"/>
          </p:nvPr>
        </p:nvSpPr>
        <p:spPr>
          <a:prstGeom prst="rect">
            <a:avLst/>
          </a:prstGeom>
        </p:spPr>
        <p:txBody>
          <a:bodyPr/>
          <a:lstStyle/>
          <a:p>
            <a:r>
              <a:rPr lang="nl-NL" dirty="0" smtClean="0"/>
              <a:t>Data Flow</a:t>
            </a:r>
            <a:endParaRPr lang="nl-NL" dirty="0"/>
          </a:p>
        </p:txBody>
      </p:sp>
      <p:pic>
        <p:nvPicPr>
          <p:cNvPr id="9" name="Picture 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08698" y="4791008"/>
            <a:ext cx="1625483" cy="1560400"/>
          </a:xfrm>
          <a:prstGeom prst="rect">
            <a:avLst/>
          </a:prstGeom>
        </p:spPr>
      </p:pic>
      <p:pic>
        <p:nvPicPr>
          <p:cNvPr id="10" name="Picture 6" descr="Símbolo Wifi"/>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rot="5924878">
            <a:off x="4132974" y="4355750"/>
            <a:ext cx="444292" cy="41467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260493" y="2967343"/>
            <a:ext cx="456766" cy="447316"/>
          </a:xfrm>
          <a:prstGeom prst="rect">
            <a:avLst/>
          </a:prstGeom>
        </p:spPr>
      </p:pic>
      <p:pic>
        <p:nvPicPr>
          <p:cNvPr id="12" name="Picture 11"/>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418528" y="2987330"/>
            <a:ext cx="656827" cy="643237"/>
          </a:xfrm>
          <a:prstGeom prst="rect">
            <a:avLst/>
          </a:prstGeom>
        </p:spPr>
      </p:pic>
      <p:pic>
        <p:nvPicPr>
          <p:cNvPr id="13" name="Picture 12"/>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220158" y="4274506"/>
            <a:ext cx="2154267" cy="1615701"/>
          </a:xfrm>
          <a:prstGeom prst="roundRect">
            <a:avLst>
              <a:gd name="adj" fmla="val 16667"/>
            </a:avLst>
          </a:prstGeom>
          <a:ln w="57150">
            <a:solidFill>
              <a:srgbClr val="0C345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4" name="Content Placeholder 1"/>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219467" y="261531"/>
            <a:ext cx="2213333" cy="396208"/>
          </a:xfrm>
          <a:prstGeom prst="rect">
            <a:avLst/>
          </a:prstGeom>
        </p:spPr>
      </p:pic>
      <p:pic>
        <p:nvPicPr>
          <p:cNvPr id="16" name="Picture 6" descr="Símbolo Wifi"/>
          <p:cNvPicPr>
            <a:picLocks noChangeAspect="1" noChangeArrowheads="1"/>
          </p:cNvPicPr>
          <p:nvPr/>
        </p:nvPicPr>
        <p:blipFill rotWithShape="1">
          <a:blip r:embed="rId8" cstate="email">
            <a:extLst>
              <a:ext uri="{28A0092B-C50C-407E-A947-70E740481C1C}">
                <a14:useLocalDpi xmlns:a14="http://schemas.microsoft.com/office/drawing/2010/main"/>
              </a:ext>
            </a:extLst>
          </a:blip>
          <a:srcRect/>
          <a:stretch/>
        </p:blipFill>
        <p:spPr bwMode="auto">
          <a:xfrm rot="5924878">
            <a:off x="5664292" y="4357621"/>
            <a:ext cx="454533" cy="424231"/>
          </a:xfrm>
          <a:prstGeom prst="rect">
            <a:avLst/>
          </a:prstGeom>
          <a:noFill/>
          <a:extLst>
            <a:ext uri="{909E8E84-426E-40DD-AFC4-6F175D3DCCD1}">
              <a14:hiddenFill xmlns:a14="http://schemas.microsoft.com/office/drawing/2010/main">
                <a:solidFill>
                  <a:srgbClr val="FFFFFF"/>
                </a:solidFill>
              </a14:hiddenFill>
            </a:ext>
          </a:extLst>
        </p:spPr>
      </p:pic>
      <p:grpSp>
        <p:nvGrpSpPr>
          <p:cNvPr id="32" name="Group 31"/>
          <p:cNvGrpSpPr/>
          <p:nvPr/>
        </p:nvGrpSpPr>
        <p:grpSpPr>
          <a:xfrm>
            <a:off x="868094" y="2780928"/>
            <a:ext cx="1183626" cy="901872"/>
            <a:chOff x="429114" y="3079827"/>
            <a:chExt cx="1183626" cy="901872"/>
          </a:xfrm>
        </p:grpSpPr>
        <p:sp>
          <p:nvSpPr>
            <p:cNvPr id="20" name="Rectangle 19"/>
            <p:cNvSpPr/>
            <p:nvPr/>
          </p:nvSpPr>
          <p:spPr>
            <a:xfrm>
              <a:off x="533209" y="3079827"/>
              <a:ext cx="983695" cy="230832"/>
            </a:xfrm>
            <a:prstGeom prst="rect">
              <a:avLst/>
            </a:prstGeom>
            <a:ln>
              <a:noFill/>
            </a:ln>
          </p:spPr>
          <p:txBody>
            <a:bodyPr wrap="square" anchor="ctr">
              <a:spAutoFit/>
            </a:bodyPr>
            <a:lstStyle/>
            <a:p>
              <a:pPr>
                <a:buClr>
                  <a:srgbClr val="A0AA00"/>
                </a:buClr>
              </a:pPr>
              <a:r>
                <a:rPr lang="nl-NL" sz="900" kern="0" dirty="0" smtClean="0">
                  <a:solidFill>
                    <a:schemeClr val="bg2"/>
                  </a:solidFill>
                </a:rPr>
                <a:t>Dongle</a:t>
              </a:r>
              <a:endParaRPr lang="nl-NL" sz="800" kern="0" dirty="0" smtClean="0">
                <a:solidFill>
                  <a:schemeClr val="bg2"/>
                </a:solidFill>
              </a:endParaRPr>
            </a:p>
          </p:txBody>
        </p:sp>
        <p:cxnSp>
          <p:nvCxnSpPr>
            <p:cNvPr id="21" name="Straight Connector 20"/>
            <p:cNvCxnSpPr/>
            <p:nvPr/>
          </p:nvCxnSpPr>
          <p:spPr bwMode="auto">
            <a:xfrm flipV="1">
              <a:off x="429114" y="3273903"/>
              <a:ext cx="1081115" cy="9167"/>
            </a:xfrm>
            <a:prstGeom prst="line">
              <a:avLst/>
            </a:prstGeom>
            <a:solidFill>
              <a:schemeClr val="accent1"/>
            </a:solidFill>
            <a:ln w="19050" cap="flat" cmpd="sng" algn="ctr">
              <a:solidFill>
                <a:srgbClr val="007A3B"/>
              </a:solidFill>
              <a:prstDash val="solid"/>
              <a:round/>
              <a:headEnd type="none" w="med" len="med"/>
              <a:tailEnd type="none" w="med" len="med"/>
            </a:ln>
            <a:effectLst/>
          </p:spPr>
        </p:cxnSp>
        <p:sp>
          <p:nvSpPr>
            <p:cNvPr id="22" name="Rounded Rectangle 21"/>
            <p:cNvSpPr/>
            <p:nvPr/>
          </p:nvSpPr>
          <p:spPr bwMode="auto">
            <a:xfrm>
              <a:off x="430021" y="3100749"/>
              <a:ext cx="1086883" cy="850258"/>
            </a:xfrm>
            <a:prstGeom prst="roundRect">
              <a:avLst/>
            </a:prstGeom>
            <a:noFill/>
            <a:ln w="28575" cap="flat" cmpd="sng" algn="ctr">
              <a:solidFill>
                <a:srgbClr val="007A3B"/>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a:ln w="19050">
                  <a:solidFill>
                    <a:schemeClr val="tx1"/>
                  </a:solidFill>
                </a:ln>
                <a:solidFill>
                  <a:schemeClr val="tx2"/>
                </a:solidFill>
                <a:effectLst/>
                <a:latin typeface="Arial" charset="0"/>
              </a:endParaRPr>
            </a:p>
          </p:txBody>
        </p:sp>
        <p:cxnSp>
          <p:nvCxnSpPr>
            <p:cNvPr id="23" name="Straight Connector 22"/>
            <p:cNvCxnSpPr/>
            <p:nvPr/>
          </p:nvCxnSpPr>
          <p:spPr bwMode="auto">
            <a:xfrm flipV="1">
              <a:off x="429114" y="3766408"/>
              <a:ext cx="1080438" cy="1711"/>
            </a:xfrm>
            <a:prstGeom prst="line">
              <a:avLst/>
            </a:prstGeom>
            <a:solidFill>
              <a:schemeClr val="accent1"/>
            </a:solidFill>
            <a:ln w="19050" cap="flat" cmpd="sng" algn="ctr">
              <a:solidFill>
                <a:srgbClr val="007A3B"/>
              </a:solidFill>
              <a:prstDash val="solid"/>
              <a:round/>
              <a:headEnd type="none" w="med" len="med"/>
              <a:tailEnd type="none" w="med" len="med"/>
            </a:ln>
            <a:effectLst/>
          </p:spPr>
        </p:cxnSp>
        <p:sp>
          <p:nvSpPr>
            <p:cNvPr id="24" name="Rectangle 23"/>
            <p:cNvSpPr/>
            <p:nvPr/>
          </p:nvSpPr>
          <p:spPr>
            <a:xfrm>
              <a:off x="478930" y="3750867"/>
              <a:ext cx="1096326" cy="230832"/>
            </a:xfrm>
            <a:prstGeom prst="rect">
              <a:avLst/>
            </a:prstGeom>
            <a:ln>
              <a:noFill/>
            </a:ln>
          </p:spPr>
          <p:txBody>
            <a:bodyPr wrap="square" anchor="ctr">
              <a:spAutoFit/>
            </a:bodyPr>
            <a:lstStyle/>
            <a:p>
              <a:pPr>
                <a:buClr>
                  <a:srgbClr val="A0AA00"/>
                </a:buClr>
              </a:pPr>
              <a:r>
                <a:rPr lang="nl-NL" sz="900" kern="0" dirty="0" err="1" smtClean="0">
                  <a:solidFill>
                    <a:schemeClr val="bg2"/>
                  </a:solidFill>
                </a:rPr>
                <a:t>WiFi</a:t>
              </a:r>
              <a:r>
                <a:rPr lang="nl-NL" sz="900" kern="0" dirty="0" smtClean="0">
                  <a:solidFill>
                    <a:schemeClr val="bg2"/>
                  </a:solidFill>
                </a:rPr>
                <a:t> or Mobile</a:t>
              </a:r>
            </a:p>
          </p:txBody>
        </p:sp>
        <p:pic>
          <p:nvPicPr>
            <p:cNvPr id="25" name="Picture 24"/>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436808" y="3285070"/>
              <a:ext cx="593871" cy="357329"/>
            </a:xfrm>
            <a:prstGeom prst="rect">
              <a:avLst/>
            </a:prstGeom>
          </p:spPr>
        </p:pic>
        <p:pic>
          <p:nvPicPr>
            <p:cNvPr id="26" name="Picture 25"/>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687565" y="3310490"/>
              <a:ext cx="925175" cy="616783"/>
            </a:xfrm>
            <a:prstGeom prst="rect">
              <a:avLst/>
            </a:prstGeom>
          </p:spPr>
        </p:pic>
      </p:grpSp>
      <p:pic>
        <p:nvPicPr>
          <p:cNvPr id="27" name="Picture 4"/>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3584633" y="2155255"/>
            <a:ext cx="1009197" cy="812088"/>
          </a:xfrm>
          <a:prstGeom prst="rect">
            <a:avLst/>
          </a:prstGeom>
        </p:spPr>
      </p:pic>
      <p:pic>
        <p:nvPicPr>
          <p:cNvPr id="28" name="Picture 6"/>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4593830" y="1999165"/>
            <a:ext cx="1209548" cy="1181698"/>
          </a:xfrm>
          <a:prstGeom prst="rect">
            <a:avLst/>
          </a:prstGeom>
        </p:spPr>
      </p:pic>
      <p:pic>
        <p:nvPicPr>
          <p:cNvPr id="7" name="Picture 4" descr="Image result for cloud"/>
          <p:cNvPicPr>
            <a:picLocks noChangeAspect="1" noChangeArrowheads="1"/>
          </p:cNvPicPr>
          <p:nvPr/>
        </p:nvPicPr>
        <p:blipFill>
          <a:blip r:embed="rId13" cstate="email">
            <a:extLst>
              <a:ext uri="{28A0092B-C50C-407E-A947-70E740481C1C}">
                <a14:useLocalDpi xmlns:a14="http://schemas.microsoft.com/office/drawing/2010/main"/>
              </a:ext>
            </a:extLst>
          </a:blip>
          <a:srcRect/>
          <a:stretch>
            <a:fillRect/>
          </a:stretch>
        </p:blipFill>
        <p:spPr bwMode="auto">
          <a:xfrm>
            <a:off x="3086881" y="1440842"/>
            <a:ext cx="3048892" cy="2022893"/>
          </a:xfrm>
          <a:prstGeom prst="rect">
            <a:avLst/>
          </a:prstGeom>
          <a:noFill/>
          <a:extLst>
            <a:ext uri="{909E8E84-426E-40DD-AFC4-6F175D3DCCD1}">
              <a14:hiddenFill xmlns:a14="http://schemas.microsoft.com/office/drawing/2010/main">
                <a:solidFill>
                  <a:srgbClr val="FFFFFF"/>
                </a:solidFill>
              </a14:hiddenFill>
            </a:ext>
          </a:extLst>
        </p:spPr>
      </p:pic>
      <p:sp>
        <p:nvSpPr>
          <p:cNvPr id="18" name="Left-Right Arrow 17"/>
          <p:cNvSpPr/>
          <p:nvPr/>
        </p:nvSpPr>
        <p:spPr bwMode="auto">
          <a:xfrm rot="2700000">
            <a:off x="5586961" y="3364591"/>
            <a:ext cx="1502724" cy="443581"/>
          </a:xfrm>
          <a:prstGeom prst="leftRightArrow">
            <a:avLst>
              <a:gd name="adj1" fmla="val 50000"/>
              <a:gd name="adj2" fmla="val 97439"/>
            </a:avLst>
          </a:prstGeom>
          <a:solidFill>
            <a:srgbClr val="0C3451"/>
          </a:solidFill>
          <a:ln>
            <a:solidFill>
              <a:srgbClr val="FFEB80"/>
            </a:solid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a:ln>
                <a:noFill/>
              </a:ln>
              <a:solidFill>
                <a:schemeClr val="tx2"/>
              </a:solidFill>
              <a:effectLst/>
              <a:latin typeface="Arial" charset="0"/>
            </a:endParaRPr>
          </a:p>
        </p:txBody>
      </p:sp>
      <p:sp>
        <p:nvSpPr>
          <p:cNvPr id="17" name="Left-Right Arrow 16"/>
          <p:cNvSpPr/>
          <p:nvPr/>
        </p:nvSpPr>
        <p:spPr bwMode="auto">
          <a:xfrm rot="8100000">
            <a:off x="2091747" y="3384325"/>
            <a:ext cx="1626101" cy="443581"/>
          </a:xfrm>
          <a:prstGeom prst="leftRightArrow">
            <a:avLst>
              <a:gd name="adj1" fmla="val 50000"/>
              <a:gd name="adj2" fmla="val 97439"/>
            </a:avLst>
          </a:prstGeom>
          <a:solidFill>
            <a:srgbClr val="0C3451"/>
          </a:solidFill>
          <a:ln>
            <a:solidFill>
              <a:srgbClr val="FFEB80"/>
            </a:solid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a:ln>
                <a:noFill/>
              </a:ln>
              <a:solidFill>
                <a:schemeClr val="tx2"/>
              </a:solidFill>
              <a:effectLst/>
              <a:latin typeface="Arial" charset="0"/>
            </a:endParaRPr>
          </a:p>
        </p:txBody>
      </p:sp>
      <p:pic>
        <p:nvPicPr>
          <p:cNvPr id="33" name="Tijdelijke aanduiding voor inhoud 3"/>
          <p:cNvPicPr>
            <a:picLocks noChangeAspect="1"/>
          </p:cNvPicPr>
          <p:nvPr/>
        </p:nvPicPr>
        <p:blipFill rotWithShape="1">
          <a:blip r:embed="rId14" cstate="email">
            <a:extLst>
              <a:ext uri="{28A0092B-C50C-407E-A947-70E740481C1C}">
                <a14:useLocalDpi xmlns:a14="http://schemas.microsoft.com/office/drawing/2010/main"/>
              </a:ext>
            </a:extLst>
          </a:blip>
          <a:srcRect/>
          <a:stretch/>
        </p:blipFill>
        <p:spPr>
          <a:xfrm>
            <a:off x="1496228" y="5708086"/>
            <a:ext cx="1842929" cy="987026"/>
          </a:xfrm>
          <a:prstGeom prst="rect">
            <a:avLst/>
          </a:prstGeom>
          <a:noFill/>
          <a:ln w="12700" cap="flat" cmpd="sng" algn="ctr">
            <a:noFill/>
            <a:prstDash val="solid"/>
            <a:miter lim="800000"/>
            <a:headEnd type="none" w="med" len="med"/>
            <a:tailEnd type="none" w="med" len="med"/>
          </a:ln>
          <a:effectLst/>
        </p:spPr>
      </p:pic>
      <p:pic>
        <p:nvPicPr>
          <p:cNvPr id="34" name="Picture 33"/>
          <p:cNvPicPr>
            <a:picLocks noChangeAspect="1"/>
          </p:cNvPicPr>
          <p:nvPr/>
        </p:nvPicPr>
        <p:blipFill rotWithShape="1">
          <a:blip r:embed="rId15" cstate="email">
            <a:extLst>
              <a:ext uri="{28A0092B-C50C-407E-A947-70E740481C1C}">
                <a14:useLocalDpi xmlns:a14="http://schemas.microsoft.com/office/drawing/2010/main"/>
              </a:ext>
            </a:extLst>
          </a:blip>
          <a:srcRect/>
          <a:stretch/>
        </p:blipFill>
        <p:spPr>
          <a:xfrm>
            <a:off x="3155573" y="6502387"/>
            <a:ext cx="1199547" cy="299886"/>
          </a:xfrm>
          <a:prstGeom prst="rect">
            <a:avLst/>
          </a:prstGeom>
        </p:spPr>
      </p:pic>
      <p:pic>
        <p:nvPicPr>
          <p:cNvPr id="29" name="Picture 3"/>
          <p:cNvPicPr>
            <a:picLocks noChangeAspect="1" noChangeArrowheads="1"/>
          </p:cNvPicPr>
          <p:nvPr/>
        </p:nvPicPr>
        <p:blipFill>
          <a:blip r:embed="rId16" cstate="email">
            <a:extLst>
              <a:ext uri="{28A0092B-C50C-407E-A947-70E740481C1C}">
                <a14:useLocalDpi xmlns:a14="http://schemas.microsoft.com/office/drawing/2010/main"/>
              </a:ext>
            </a:extLst>
          </a:blip>
          <a:srcRect/>
          <a:stretch>
            <a:fillRect/>
          </a:stretch>
        </p:blipFill>
        <p:spPr bwMode="auto">
          <a:xfrm>
            <a:off x="546726" y="4059925"/>
            <a:ext cx="2490132" cy="1566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0897266"/>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p:cNvSpPr>
            <a:spLocks noGrp="1"/>
          </p:cNvSpPr>
          <p:nvPr>
            <p:ph type="body" sz="quarter" idx="10"/>
          </p:nvPr>
        </p:nvSpPr>
        <p:spPr>
          <a:xfrm>
            <a:off x="704851" y="908968"/>
            <a:ext cx="7727949" cy="431800"/>
          </a:xfrm>
        </p:spPr>
        <p:txBody>
          <a:bodyPr/>
          <a:lstStyle/>
          <a:p>
            <a:r>
              <a:rPr lang="en-US" dirty="0"/>
              <a:t>Benefits of </a:t>
            </a:r>
            <a:r>
              <a:rPr lang="en-US" dirty="0" err="1"/>
              <a:t>IsoMatch</a:t>
            </a:r>
            <a:r>
              <a:rPr lang="en-US" dirty="0"/>
              <a:t> </a:t>
            </a:r>
            <a:r>
              <a:rPr lang="en-US" dirty="0" err="1" smtClean="0"/>
              <a:t>FarmCentre</a:t>
            </a:r>
            <a:endParaRPr lang="nl-NL" dirty="0"/>
          </a:p>
        </p:txBody>
      </p:sp>
      <p:sp>
        <p:nvSpPr>
          <p:cNvPr id="3" name="Tijdelijke aanduiding voor inhoud 2"/>
          <p:cNvSpPr>
            <a:spLocks noGrp="1"/>
          </p:cNvSpPr>
          <p:nvPr>
            <p:ph sz="quarter" idx="4294967295"/>
          </p:nvPr>
        </p:nvSpPr>
        <p:spPr>
          <a:xfrm>
            <a:off x="630315" y="1285865"/>
            <a:ext cx="8207375" cy="4716462"/>
          </a:xfrm>
          <a:prstGeom prst="rect">
            <a:avLst/>
          </a:prstGeom>
        </p:spPr>
        <p:txBody>
          <a:bodyPr/>
          <a:lstStyle/>
          <a:p>
            <a:pPr marL="342900" indent="-342900">
              <a:buFont typeface="Wingdings" panose="05000000000000000000" pitchFamily="2" charset="2"/>
              <a:buChar char="§"/>
            </a:pPr>
            <a:r>
              <a:rPr lang="en-US" sz="1800" b="1" dirty="0" smtClean="0"/>
              <a:t>Always </a:t>
            </a:r>
            <a:r>
              <a:rPr lang="en-US" sz="1800" b="1" dirty="0"/>
              <a:t>Connected</a:t>
            </a:r>
            <a:endParaRPr lang="nl-NL" sz="1800" dirty="0"/>
          </a:p>
          <a:p>
            <a:pPr lvl="1"/>
            <a:r>
              <a:rPr lang="en-US" sz="1600" dirty="0"/>
              <a:t>With your device, stay fully up to date on what is happening on your farm</a:t>
            </a:r>
            <a:endParaRPr lang="nl-NL" sz="1600" dirty="0"/>
          </a:p>
          <a:p>
            <a:pPr marL="342900" indent="-342900">
              <a:buFont typeface="Wingdings" panose="05000000000000000000" pitchFamily="2" charset="2"/>
              <a:buChar char="§"/>
            </a:pPr>
            <a:r>
              <a:rPr lang="en-US" sz="1800" b="1" dirty="0" smtClean="0"/>
              <a:t>Wireless Transfer of Task Data</a:t>
            </a:r>
          </a:p>
          <a:p>
            <a:pPr marL="541338" lvl="1" indent="0"/>
            <a:r>
              <a:rPr lang="en-GB" sz="1600" dirty="0"/>
              <a:t>Exchange of </a:t>
            </a:r>
            <a:r>
              <a:rPr lang="en-GB" sz="1600" dirty="0" err="1"/>
              <a:t>Taskdata</a:t>
            </a:r>
            <a:r>
              <a:rPr lang="en-GB" sz="1600" dirty="0"/>
              <a:t> with Farm Management System</a:t>
            </a:r>
          </a:p>
          <a:p>
            <a:pPr marL="541338" lvl="1" indent="0"/>
            <a:r>
              <a:rPr lang="en-GB" sz="1600" dirty="0"/>
              <a:t>Planned tasks, Finished tasks</a:t>
            </a:r>
          </a:p>
          <a:p>
            <a:pPr marL="541338" lvl="1" indent="0"/>
            <a:r>
              <a:rPr lang="en-GB" sz="1600" dirty="0"/>
              <a:t>Variable rate application maps</a:t>
            </a:r>
          </a:p>
          <a:p>
            <a:pPr marL="541338" lvl="1" indent="0"/>
            <a:r>
              <a:rPr lang="en-GB" sz="1600" dirty="0"/>
              <a:t>Field boundaries</a:t>
            </a:r>
          </a:p>
          <a:p>
            <a:pPr marL="342900" indent="-342900">
              <a:buFont typeface="Wingdings" panose="05000000000000000000" pitchFamily="2" charset="2"/>
              <a:buChar char="§"/>
            </a:pPr>
            <a:r>
              <a:rPr lang="en-US" sz="1800" b="1" dirty="0" smtClean="0"/>
              <a:t>Documentation</a:t>
            </a:r>
            <a:endParaRPr lang="nl-NL" sz="1800" dirty="0"/>
          </a:p>
          <a:p>
            <a:pPr lvl="1"/>
            <a:r>
              <a:rPr lang="en-US" sz="1600" dirty="0"/>
              <a:t>Increased efficiency as less time is spent on administrating </a:t>
            </a:r>
            <a:r>
              <a:rPr lang="en-US" sz="1600" dirty="0" smtClean="0"/>
              <a:t>tasks</a:t>
            </a:r>
          </a:p>
          <a:p>
            <a:pPr marL="342900" lvl="1" indent="-342900">
              <a:buFont typeface="Wingdings" panose="05000000000000000000" pitchFamily="2" charset="2"/>
              <a:buChar char="§"/>
            </a:pPr>
            <a:r>
              <a:rPr lang="en-US" b="1" dirty="0" smtClean="0"/>
              <a:t>Service support</a:t>
            </a:r>
          </a:p>
          <a:p>
            <a:pPr marL="541338" lvl="1" indent="0"/>
            <a:r>
              <a:rPr lang="en-US" sz="1600" dirty="0" smtClean="0"/>
              <a:t>Report </a:t>
            </a:r>
            <a:r>
              <a:rPr lang="en-US" sz="1600" dirty="0"/>
              <a:t>alarms &amp; notifications</a:t>
            </a:r>
            <a:endParaRPr lang="nl-NL" sz="1600" dirty="0"/>
          </a:p>
          <a:p>
            <a:endParaRPr lang="nl-NL" dirty="0"/>
          </a:p>
        </p:txBody>
      </p:sp>
      <p:pic>
        <p:nvPicPr>
          <p:cNvPr id="4"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70511" y="5085184"/>
            <a:ext cx="2115484" cy="1281973"/>
          </a:xfrm>
          <a:prstGeom prst="rect">
            <a:avLst/>
          </a:prstGeom>
        </p:spPr>
      </p:pic>
      <p:pic>
        <p:nvPicPr>
          <p:cNvPr id="5" name="Afbeelding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627785" y="4711768"/>
            <a:ext cx="1296144" cy="1677489"/>
          </a:xfrm>
          <a:prstGeom prst="rect">
            <a:avLst/>
          </a:prstGeom>
        </p:spPr>
      </p:pic>
      <p:pic>
        <p:nvPicPr>
          <p:cNvPr id="7" name="Picture 2" descr="Image result for my data plant"/>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847437" y="4114204"/>
            <a:ext cx="1990253" cy="358650"/>
          </a:xfrm>
          <a:prstGeom prst="rect">
            <a:avLst/>
          </a:prstGeom>
          <a:noFill/>
          <a:extLst>
            <a:ext uri="{909E8E84-426E-40DD-AFC4-6F175D3DCCD1}">
              <a14:hiddenFill xmlns:a14="http://schemas.microsoft.com/office/drawing/2010/main">
                <a:solidFill>
                  <a:srgbClr val="FFFFFF"/>
                </a:solidFill>
              </a14:hiddenFill>
            </a:ext>
          </a:extLst>
        </p:spPr>
      </p:pic>
      <p:pic>
        <p:nvPicPr>
          <p:cNvPr id="8" name="Afbeelding 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465691" y="4472854"/>
            <a:ext cx="4371999" cy="1916404"/>
          </a:xfrm>
          <a:prstGeom prst="rect">
            <a:avLst/>
          </a:prstGeom>
        </p:spPr>
      </p:pic>
    </p:spTree>
    <p:extLst>
      <p:ext uri="{BB962C8B-B14F-4D97-AF65-F5344CB8AC3E}">
        <p14:creationId xmlns:p14="http://schemas.microsoft.com/office/powerpoint/2010/main" val="707316122"/>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Bildplatzhalter 8"/>
          <p:cNvSpPr>
            <a:spLocks noGrp="1"/>
          </p:cNvSpPr>
          <p:nvPr>
            <p:ph type="pic" sz="quarter" idx="13"/>
          </p:nvPr>
        </p:nvSpPr>
        <p:spPr bwMode="auto">
          <a:xfrm>
            <a:off x="-11113" y="0"/>
            <a:ext cx="9155113" cy="4229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2291" name="Titel 5"/>
          <p:cNvSpPr>
            <a:spLocks noGrp="1"/>
          </p:cNvSpPr>
          <p:nvPr>
            <p:ph type="ctrTitle"/>
          </p:nvPr>
        </p:nvSpPr>
        <p:spPr bwMode="auto">
          <a:xfrm>
            <a:off x="1719263" y="4508500"/>
            <a:ext cx="8469361" cy="434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nl-NL" altLang="nb-NO" sz="2800" dirty="0" err="1" smtClean="0"/>
              <a:t>Others</a:t>
            </a:r>
            <a:endParaRPr lang="de-DE" altLang="nb-NO" sz="2800" dirty="0" smtClean="0">
              <a:ea typeface="Geneva"/>
            </a:endParaRPr>
          </a:p>
        </p:txBody>
      </p:sp>
      <p:sp>
        <p:nvSpPr>
          <p:cNvPr id="2" name="Ondertitel 1"/>
          <p:cNvSpPr>
            <a:spLocks noGrp="1"/>
          </p:cNvSpPr>
          <p:nvPr>
            <p:ph type="subTitle" idx="1"/>
          </p:nvPr>
        </p:nvSpPr>
        <p:spPr/>
        <p:txBody>
          <a:bodyPr/>
          <a:lstStyle/>
          <a:p>
            <a:r>
              <a:rPr lang="en-GB" altLang="nl-NL" b="1" dirty="0">
                <a:solidFill>
                  <a:schemeClr val="bg2"/>
                </a:solidFill>
                <a:cs typeface="Arial" panose="020B0604020202020204" pitchFamily="34" charset="0"/>
              </a:rPr>
              <a:t>Standard Equipment and </a:t>
            </a:r>
            <a:r>
              <a:rPr lang="en-GB" altLang="nl-NL" b="1" dirty="0" smtClean="0">
                <a:solidFill>
                  <a:schemeClr val="bg2"/>
                </a:solidFill>
                <a:cs typeface="Arial" panose="020B0604020202020204" pitchFamily="34" charset="0"/>
              </a:rPr>
              <a:t>Accessories</a:t>
            </a:r>
            <a:endParaRPr lang="en-GB" altLang="nl-NL" b="1" dirty="0">
              <a:solidFill>
                <a:schemeClr val="bg2"/>
              </a:solidFill>
              <a:cs typeface="Arial" panose="020B0604020202020204" pitchFamily="34" charset="0"/>
            </a:endParaRPr>
          </a:p>
        </p:txBody>
      </p:sp>
      <p:pic>
        <p:nvPicPr>
          <p:cNvPr id="9" name="Tijdelijke aanduiding voor afbeelding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21454" y="-23647"/>
            <a:ext cx="9155113" cy="422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7150799"/>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a:xfrm>
            <a:off x="495721" y="1052736"/>
            <a:ext cx="8043614" cy="431800"/>
          </a:xfrm>
        </p:spPr>
        <p:txBody>
          <a:bodyPr/>
          <a:lstStyle/>
          <a:p>
            <a:pPr marL="0" indent="0" eaLnBrk="1" hangingPunct="1">
              <a:defRPr/>
            </a:pPr>
            <a:r>
              <a:rPr lang="nl-NL" altLang="nl-NL" dirty="0" err="1" smtClean="0"/>
              <a:t>Vicon</a:t>
            </a:r>
            <a:r>
              <a:rPr lang="nl-NL" altLang="nl-NL" dirty="0" smtClean="0"/>
              <a:t> Disc </a:t>
            </a:r>
            <a:r>
              <a:rPr lang="nl-NL" altLang="nl-NL" dirty="0" err="1" smtClean="0"/>
              <a:t>Spreader</a:t>
            </a:r>
            <a:r>
              <a:rPr lang="nl-NL" altLang="nl-NL" dirty="0" smtClean="0"/>
              <a:t> </a:t>
            </a:r>
            <a:r>
              <a:rPr lang="nl-NL" altLang="nl-NL" dirty="0" smtClean="0"/>
              <a:t>NEWS </a:t>
            </a:r>
            <a:r>
              <a:rPr lang="nl-NL" altLang="nl-NL" dirty="0" err="1" smtClean="0"/>
              <a:t>for</a:t>
            </a:r>
            <a:r>
              <a:rPr lang="nl-NL" altLang="nl-NL" dirty="0" smtClean="0"/>
              <a:t> 2022</a:t>
            </a:r>
            <a:endParaRPr lang="nl-NL" altLang="nl-NL" baseline="30000" dirty="0" smtClean="0"/>
          </a:p>
          <a:p>
            <a:pPr marL="0" indent="0" eaLnBrk="1" hangingPunct="1">
              <a:defRPr/>
            </a:pPr>
            <a:endParaRPr lang="nl-NL" dirty="0"/>
          </a:p>
        </p:txBody>
      </p:sp>
      <p:pic>
        <p:nvPicPr>
          <p:cNvPr id="5" name="Picture 4"/>
          <p:cNvPicPr>
            <a:picLocks noChangeAspect="1"/>
          </p:cNvPicPr>
          <p:nvPr/>
        </p:nvPicPr>
        <p:blipFill>
          <a:blip r:embed="rId2"/>
          <a:stretch>
            <a:fillRect/>
          </a:stretch>
        </p:blipFill>
        <p:spPr>
          <a:xfrm>
            <a:off x="2160466" y="1820410"/>
            <a:ext cx="5009502" cy="3590260"/>
          </a:xfrm>
          <a:prstGeom prst="rect">
            <a:avLst/>
          </a:prstGeom>
        </p:spPr>
      </p:pic>
    </p:spTree>
    <p:extLst>
      <p:ext uri="{BB962C8B-B14F-4D97-AF65-F5344CB8AC3E}">
        <p14:creationId xmlns:p14="http://schemas.microsoft.com/office/powerpoint/2010/main" val="1929761945"/>
      </p:ext>
    </p:extLst>
  </p:cSld>
  <p:clrMapOvr>
    <a:masterClrMapping/>
  </p:clrMapOvr>
  <p:transition spd="slow"/>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1867" dirty="0" smtClean="0"/>
              <a:t>Improved </a:t>
            </a:r>
            <a:r>
              <a:rPr lang="en-GB" sz="1867" b="1" dirty="0" smtClean="0"/>
              <a:t>clean </a:t>
            </a:r>
            <a:r>
              <a:rPr lang="en-GB" sz="1867" b="1" dirty="0"/>
              <a:t>ability </a:t>
            </a:r>
            <a:r>
              <a:rPr lang="en-GB" sz="1867" dirty="0"/>
              <a:t>of the </a:t>
            </a:r>
            <a:r>
              <a:rPr lang="en-GB" sz="1867" dirty="0" smtClean="0"/>
              <a:t>RO-EDW/RO-XXL </a:t>
            </a:r>
            <a:r>
              <a:rPr lang="en-GB" sz="1867" dirty="0" smtClean="0"/>
              <a:t>GEOSPREAD</a:t>
            </a:r>
            <a:endParaRPr lang="en-GB" sz="1867" dirty="0"/>
          </a:p>
          <a:p>
            <a:pPr marL="819150" lvl="1" indent="-285750">
              <a:buFont typeface="Wingdings" panose="05000000000000000000" pitchFamily="2" charset="2"/>
              <a:buChar char="§"/>
            </a:pPr>
            <a:r>
              <a:rPr lang="en-GB" sz="1467" i="1" dirty="0"/>
              <a:t>Remove some plastic parts and exchange them with stainless steel</a:t>
            </a:r>
          </a:p>
          <a:p>
            <a:pPr marL="819150" lvl="1" indent="-285750">
              <a:buFont typeface="Wingdings" panose="05000000000000000000" pitchFamily="2" charset="2"/>
              <a:buChar char="§"/>
            </a:pPr>
            <a:r>
              <a:rPr lang="en-GB" sz="1467" i="1" dirty="0"/>
              <a:t>Implement a solution to open the rear bumper for easier cleaning</a:t>
            </a:r>
          </a:p>
          <a:p>
            <a:pPr marL="239989" lvl="1" indent="0"/>
            <a:endParaRPr lang="en-GB" sz="800" i="1" dirty="0"/>
          </a:p>
          <a:p>
            <a:r>
              <a:rPr lang="en-GB" sz="1867" dirty="0" smtClean="0"/>
              <a:t>Improved </a:t>
            </a:r>
            <a:r>
              <a:rPr lang="en-GB" sz="1867" b="1" dirty="0" smtClean="0"/>
              <a:t>overall </a:t>
            </a:r>
            <a:r>
              <a:rPr lang="en-GB" sz="1867" b="1" dirty="0"/>
              <a:t>quality &amp; reliability </a:t>
            </a:r>
            <a:r>
              <a:rPr lang="en-GB" sz="1867" dirty="0"/>
              <a:t>of the spreader</a:t>
            </a:r>
          </a:p>
          <a:p>
            <a:pPr marL="523875" lvl="1" indent="-285750">
              <a:buFont typeface="Arial" panose="020B0604020202020204" pitchFamily="34" charset="0"/>
              <a:buChar char="•"/>
            </a:pPr>
            <a:r>
              <a:rPr lang="en-GB" sz="1467" i="1" dirty="0"/>
              <a:t>Central gearbox: bearings / gears + paint quality (changed colour from light grey to dark grey)</a:t>
            </a:r>
          </a:p>
          <a:p>
            <a:pPr marL="523875" lvl="1" indent="-285750">
              <a:buFont typeface="Arial" panose="020B0604020202020204" pitchFamily="34" charset="0"/>
              <a:buChar char="•"/>
            </a:pPr>
            <a:r>
              <a:rPr lang="en-GB" sz="1467" i="1" dirty="0"/>
              <a:t>Better side gearboxes: bearings / gears + paint quality (changed colour from light grey to dark grey)</a:t>
            </a:r>
          </a:p>
          <a:p>
            <a:pPr marL="523875" lvl="1" indent="-285750">
              <a:buFont typeface="Arial" panose="020B0604020202020204" pitchFamily="34" charset="0"/>
              <a:buChar char="•"/>
            </a:pPr>
            <a:r>
              <a:rPr lang="en-GB" sz="1467" i="1" dirty="0"/>
              <a:t>Change from </a:t>
            </a:r>
            <a:r>
              <a:rPr lang="en-GB" sz="1467" b="1" i="1" dirty="0"/>
              <a:t>2 tons </a:t>
            </a:r>
            <a:r>
              <a:rPr lang="en-GB" sz="1467" i="1" dirty="0"/>
              <a:t>to </a:t>
            </a:r>
            <a:r>
              <a:rPr lang="en-GB" sz="1467" b="1" i="1" dirty="0"/>
              <a:t>2.5 tons </a:t>
            </a:r>
            <a:r>
              <a:rPr lang="en-GB" sz="1467" i="1" dirty="0"/>
              <a:t>weight load cells on </a:t>
            </a:r>
            <a:r>
              <a:rPr lang="en-GB" sz="1467" i="1" dirty="0" smtClean="0"/>
              <a:t>RO-M</a:t>
            </a:r>
            <a:r>
              <a:rPr lang="en-GB" sz="1467" b="1" i="1" dirty="0" smtClean="0"/>
              <a:t> </a:t>
            </a:r>
            <a:r>
              <a:rPr lang="en-GB" sz="1467" b="1" i="1" dirty="0"/>
              <a:t>1100/1300 </a:t>
            </a:r>
            <a:r>
              <a:rPr lang="en-GB" sz="1467" i="1" dirty="0"/>
              <a:t>GEOSPREAD spreader range</a:t>
            </a:r>
          </a:p>
          <a:p>
            <a:pPr marL="239989" lvl="1" indent="0"/>
            <a:endParaRPr lang="en-GB" sz="800" dirty="0"/>
          </a:p>
          <a:p>
            <a:r>
              <a:rPr lang="en-GB" sz="1867" b="1" dirty="0"/>
              <a:t>Prepare</a:t>
            </a:r>
            <a:r>
              <a:rPr lang="en-GB" sz="1867" dirty="0"/>
              <a:t> all the </a:t>
            </a:r>
            <a:r>
              <a:rPr lang="en-GB" sz="1867" b="1" dirty="0" smtClean="0"/>
              <a:t>GEOSPREAD</a:t>
            </a:r>
            <a:r>
              <a:rPr lang="en-GB" sz="1867" dirty="0" smtClean="0"/>
              <a:t> spreaders </a:t>
            </a:r>
            <a:r>
              <a:rPr lang="en-GB" sz="1867" dirty="0"/>
              <a:t>models </a:t>
            </a:r>
            <a:r>
              <a:rPr lang="en-GB" sz="1867" b="1" dirty="0"/>
              <a:t>for the future </a:t>
            </a:r>
            <a:endParaRPr lang="en-GB" sz="1867" b="1" dirty="0" smtClean="0"/>
          </a:p>
          <a:p>
            <a:pPr marL="819150" lvl="1" indent="-285750">
              <a:buFont typeface="Wingdings" panose="05000000000000000000" pitchFamily="2" charset="2"/>
              <a:buChar char="§"/>
            </a:pPr>
            <a:r>
              <a:rPr lang="en-GB" sz="1467" b="1" i="1" dirty="0" smtClean="0"/>
              <a:t>EDW3 </a:t>
            </a:r>
            <a:r>
              <a:rPr lang="en-GB" sz="1467" b="1" i="1" dirty="0" err="1"/>
              <a:t>pcb</a:t>
            </a:r>
            <a:r>
              <a:rPr lang="en-GB" sz="1467" b="1" i="1" dirty="0"/>
              <a:t> </a:t>
            </a:r>
            <a:r>
              <a:rPr lang="en-GB" sz="1467" i="1" dirty="0"/>
              <a:t>– not available because of needed electronic parts are not </a:t>
            </a:r>
            <a:r>
              <a:rPr lang="en-GB" sz="1467" i="1" dirty="0" smtClean="0"/>
              <a:t>available</a:t>
            </a:r>
            <a:endParaRPr lang="nl-NL" dirty="0"/>
          </a:p>
        </p:txBody>
      </p:sp>
      <p:sp>
        <p:nvSpPr>
          <p:cNvPr id="4" name="Text Placeholder 3"/>
          <p:cNvSpPr>
            <a:spLocks noGrp="1"/>
          </p:cNvSpPr>
          <p:nvPr>
            <p:ph type="body" sz="quarter" idx="10"/>
          </p:nvPr>
        </p:nvSpPr>
        <p:spPr/>
        <p:txBody>
          <a:bodyPr/>
          <a:lstStyle/>
          <a:p>
            <a:r>
              <a:rPr lang="en-GB" dirty="0"/>
              <a:t>Spreader </a:t>
            </a:r>
            <a:r>
              <a:rPr lang="en-GB" dirty="0" smtClean="0"/>
              <a:t>Update </a:t>
            </a:r>
            <a:r>
              <a:rPr lang="en-GB" dirty="0"/>
              <a:t>2022</a:t>
            </a:r>
            <a:endParaRPr lang="nl-NL" dirty="0"/>
          </a:p>
        </p:txBody>
      </p:sp>
    </p:spTree>
    <p:extLst>
      <p:ext uri="{BB962C8B-B14F-4D97-AF65-F5344CB8AC3E}">
        <p14:creationId xmlns:p14="http://schemas.microsoft.com/office/powerpoint/2010/main" val="4274907758"/>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04850" y="1832920"/>
            <a:ext cx="5188430" cy="4044005"/>
          </a:xfrm>
        </p:spPr>
        <p:txBody>
          <a:bodyPr/>
          <a:lstStyle/>
          <a:p>
            <a:pPr marL="0" indent="0">
              <a:buNone/>
            </a:pPr>
            <a:r>
              <a:rPr lang="en-GB" b="1" dirty="0"/>
              <a:t>Clean ability: </a:t>
            </a:r>
          </a:p>
          <a:p>
            <a:r>
              <a:rPr lang="en-GB" dirty="0"/>
              <a:t>Bumper unfolding for easier access with high pressure cleaner</a:t>
            </a:r>
          </a:p>
          <a:p>
            <a:r>
              <a:rPr lang="en-GB" dirty="0"/>
              <a:t>Mudguards shape &amp; way of fitting</a:t>
            </a:r>
          </a:p>
          <a:p>
            <a:r>
              <a:rPr lang="en-GB" dirty="0"/>
              <a:t>Dashboard simplification on </a:t>
            </a:r>
            <a:r>
              <a:rPr lang="en-GB" b="1" dirty="0"/>
              <a:t>all GEOSPREAD</a:t>
            </a:r>
            <a:r>
              <a:rPr lang="en-GB" dirty="0"/>
              <a:t> models stainless steel + less corners</a:t>
            </a:r>
          </a:p>
          <a:p>
            <a:endParaRPr lang="nl-NL" dirty="0"/>
          </a:p>
        </p:txBody>
      </p:sp>
      <p:sp>
        <p:nvSpPr>
          <p:cNvPr id="8" name="Content Placeholder 7"/>
          <p:cNvSpPr>
            <a:spLocks noGrp="1"/>
          </p:cNvSpPr>
          <p:nvPr>
            <p:ph type="body" sz="quarter" idx="10"/>
          </p:nvPr>
        </p:nvSpPr>
        <p:spPr/>
        <p:txBody>
          <a:bodyPr/>
          <a:lstStyle/>
          <a:p>
            <a:pPr marL="0" indent="0">
              <a:buNone/>
            </a:pPr>
            <a:r>
              <a:rPr lang="en-GB" dirty="0"/>
              <a:t>Spreader </a:t>
            </a:r>
            <a:r>
              <a:rPr lang="en-GB" dirty="0" smtClean="0"/>
              <a:t>Update </a:t>
            </a:r>
            <a:r>
              <a:rPr lang="en-GB" dirty="0"/>
              <a:t>2022</a:t>
            </a:r>
          </a:p>
        </p:txBody>
      </p:sp>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92960" y="792000"/>
            <a:ext cx="2895961" cy="2134491"/>
          </a:xfrm>
          <a:prstGeom prst="rect">
            <a:avLst/>
          </a:prstGeom>
        </p:spPr>
      </p:pic>
      <p:pic>
        <p:nvPicPr>
          <p:cNvPr id="9" name="Picture 8"/>
          <p:cNvPicPr>
            <a:picLocks noChangeAspect="1"/>
          </p:cNvPicPr>
          <p:nvPr/>
        </p:nvPicPr>
        <p:blipFill rotWithShape="1">
          <a:blip r:embed="rId3" cstate="screen">
            <a:extLst>
              <a:ext uri="{28A0092B-C50C-407E-A947-70E740481C1C}">
                <a14:useLocalDpi xmlns:a14="http://schemas.microsoft.com/office/drawing/2010/main"/>
              </a:ext>
            </a:extLst>
          </a:blip>
          <a:srcRect l="8493" t="6537" r="3268" b="7041"/>
          <a:stretch/>
        </p:blipFill>
        <p:spPr>
          <a:xfrm>
            <a:off x="174443" y="4176425"/>
            <a:ext cx="2679004" cy="1686780"/>
          </a:xfrm>
          <a:prstGeom prst="rect">
            <a:avLst/>
          </a:prstGeom>
        </p:spPr>
      </p:pic>
      <p:pic>
        <p:nvPicPr>
          <p:cNvPr id="10" name="Picture 9"/>
          <p:cNvPicPr>
            <a:picLocks noChangeAspect="1"/>
          </p:cNvPicPr>
          <p:nvPr/>
        </p:nvPicPr>
        <p:blipFill rotWithShape="1">
          <a:blip r:embed="rId4" cstate="screen">
            <a:extLst>
              <a:ext uri="{28A0092B-C50C-407E-A947-70E740481C1C}">
                <a14:useLocalDpi xmlns:a14="http://schemas.microsoft.com/office/drawing/2010/main"/>
              </a:ext>
            </a:extLst>
          </a:blip>
          <a:srcRect l="5704" t="-6607" r="5874" b="1321"/>
          <a:stretch/>
        </p:blipFill>
        <p:spPr>
          <a:xfrm>
            <a:off x="3071229" y="4036642"/>
            <a:ext cx="2822051" cy="1813052"/>
          </a:xfrm>
          <a:prstGeom prst="rect">
            <a:avLst/>
          </a:prstGeom>
        </p:spPr>
      </p:pic>
      <p:cxnSp>
        <p:nvCxnSpPr>
          <p:cNvPr id="11" name="Rechte verbindingslijn met pijl 15"/>
          <p:cNvCxnSpPr/>
          <p:nvPr/>
        </p:nvCxnSpPr>
        <p:spPr bwMode="auto">
          <a:xfrm>
            <a:off x="2239525" y="5036225"/>
            <a:ext cx="2075233" cy="0"/>
          </a:xfrm>
          <a:prstGeom prst="straightConnector1">
            <a:avLst/>
          </a:prstGeom>
          <a:ln w="76200">
            <a:solidFill>
              <a:srgbClr val="FF0000"/>
            </a:solidFill>
            <a:headEnd type="none" w="med" len="med"/>
            <a:tailEnd type="triangle"/>
          </a:ln>
        </p:spPr>
        <p:style>
          <a:lnRef idx="3">
            <a:schemeClr val="accent2"/>
          </a:lnRef>
          <a:fillRef idx="0">
            <a:schemeClr val="accent2"/>
          </a:fillRef>
          <a:effectRef idx="2">
            <a:schemeClr val="accent2"/>
          </a:effectRef>
          <a:fontRef idx="minor">
            <a:schemeClr val="tx1"/>
          </a:fontRef>
        </p:style>
      </p:cxnSp>
      <p:sp>
        <p:nvSpPr>
          <p:cNvPr id="2" name="AutoShape 2" descr="data:image/jpeg;base64,/9j/4AAQSkZJRgABAQEAYABgAAD/2wBDAAgGBgcGBQgHBwcJCQgKDBQNDAsLDBkSEw8UHRofHh0aHBwgJC4nICIsIxwcKDcpLDAxNDQ0Hyc5PTgyPC4zNDL/2wBDAQkJCQwLDBgNDRgyIRwhMjIyMjIyMjIyMjIyMjIyMjIyMjIyMjIyMjIyMjIyMjIyMjIyMjIyMjIyMjIyMjIyMjL/wAARCAMgAlg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0a68VKkrKjDjjoKpP4skByGHHsK4G5vG+1S4b+I1F9rbPWs7l8p3x8Zyj+FPypv8Awmkv91PyFcEbrPU80n2jPfrRcOU7h/Ftw5PzgfQCqzeJLg8+b+lcf55FL55oCx1J8QT/APPU0xtfnI/1rGua8/mk8/3oCx0R1u4I/wBYaYdZnP8Ay0I/GsD7R2o+0CgLG4dYn/56N+dNOrXB/wCWrD8axfPpv2igLGydUuCP9a350n9pz/8APV/zrH8//wDXSef70BY1/wC0Z/8Anq/50n9oz/8APV/zrJ+0e9Ibn3pBY1v7Rn/56v8AnSf2hP8A89m/Osn7QP7wpPtS/wB6gLGt/aFx/wA9X/Oj7dP/AM9W/Osj7Wv96k+1r2NAWNf7bP8A89X/ADo+2T/89n/Osf7YvvSG8+tA7Gwb2f8A57P+dJ9tn/57Nj61jfa/Y0faz/dNAGz9tm/57P8AnR9um/57P+dYv2s/3aT7S/p+tAG19vmHSZ/zpPt83/PZv++qxPtEh7Cj7RJ7UAbZ1CX/AJ7P+dJ/aE3/AD2c/jWJ58ntR50h7/pQM2jqM2f9a/8A31Sf2jN/z1f86xvNk9f0pPMc/wAVAGz/AGjN/wA9X/Oj+0Z/+er/AJ1j73/vGk3N6mgDY/tGf/nq/wCdH9oz/wDPV/zrHy3qaPm9T+dAGv8A2jP/AM9n/wC+qP7RuP8Anq//AH1WRgnrml2mgDW/tG4/57N/31Sf2lOP+W7f99Vl7aXYfSkBpf2lNn/j4b/vqm/2nN/z3b86z9ntS+We1MC+dTm/5+G/M03+0pj/AMvD/map+WfSgRmgC3/aM2OZ5PzNH9pTf89pPzqt5frS+X7Uhk/9pT95pD+NJ/aE/wDz1k/76qHy+9L5R9KAJf7QuP8AnrJ/31Sf2hcf89JP++qZ5R9KUQ+1MB3265/56v8A99GkN7df89X/AO+jR5PsaPJNIA+23Wf9c/5mkN5df893/On+QfSjyDQIb9suv+e8n50n2q6/57yf99VJ5B9KXyDQMi+1XX/PeT/vqkN1c/8APeT/AL6NTeRS/Z6AK/2i5/57Sf8AfRo+0XP/AD2k/wC+jVj7PQLf2oAr/aLn/ntJ/wB9Gj7Rc/8APaT/AL6NWfs/FH2frxQFit9ouT/y2k/76NJ9ouR/y2k/76NWhb+1H2c+lAFX7RcY/wBdJ/30aT7Tcf8APaT/AL6NXPsx9KQ23+zSApm4uf8AntJ/30aT7Rc/89pP++jV37Of7tH2Y+lAFL7Rc/8APaT/AL6NH2i5/wCe0n/fRq59mPpR9nPpQBS8+5/57Sf99Gmme6/57yf99Gr32c+lJ9mNAyl59z/z3k/76NNM91/z3k/76NXTbEdRTfs1MCmJ7rP+vk/76NFWxb8j60UgM271IfbZsdpD/Oof7S9jVO7Gb6f/AK6N/OmbaZt7NGh/aX+yaVdQycbTVDFKFxii4OmjVW8Zj0xVqFvM4LEVmxKTVuMFeRTMGjQES9yac0IxwT+NMifI561MAaBFVlIqJt/4VfKZ61G0NMCjuf8AvGkLN/eNWTCM8Ck8n2pAVst/eP50c9yaseTS+T7UAVcUYNWvK56UvkigCpj2o2+1XPKHpR5I9KAKe2jafSrnk+1OEPtQIpbDS+Wau+T7UohoGUfLNL5Z9KveT7UeT7UXAo+UaXyj6Ve8k+lL5BoAo+UaPKzV/wAk0eTQBR8ml8mrwh9aXyaAKPk0eSMVoeQPSjyBjkUAUfKpfJq/5AxQIRQBR8n2pRD3xV8QjrineUPSgDP8n2pRD7VoCIDtSiMUAZ/k+1O8n2rQ8selKIxSAz/IPpTvIOOlXxGKXZQBQ8g+lL9nOelX9lO2D0oAzxbn0p32c+lX9ntShPagCgLc04Wxq9tA7j86TMY6ug/EUwKn2alFtVnzYB1lj/76FJ9qtl6zxj8aQEP2X3pfso96l+2Wv/PZT9M0ovLf+8x+iE/0oAi+zCnC1FSfa4j0SY/SI0ouQelvcH/tnQAwWw9KX7MMdKf58hGRaXB+qgf1oEtwellKfqwFADfsw9KPs6+gqTddHpZn8ZBSYvT/AMusY+sv/wBagBnkLR5C+lP8u+P/ACygH1cn+lL5N+f+fcf99GgYzyB2o8kelP8As1+f+WsA+iGl+x3ve4j/AO/X/wBegCPyxSeWPSpfsN2et0fwjFJ/Z1yet3J+CAUARbB6Unlj0qb+zJu91Ofy/wAKP7JY9Z7g/wDA8f0oAgKe1Jt9qsHR/WSc/wDbQ0n9ip38w/8AbQ0AVyntTCv0q3/YsPdCfqxo/sWH/niv45oApHaOrKPqaYXjHV0/OtD+xYe0Kf8AfNL/AGRGP+WMf/fNAGW0sI6yp/31UZuIP+eq/nWz/ZaD/lmg/wCAikOmj+4o/CgZifaIMj96Ovaitsacdw+UDn0opAee3Y2304P/AD0b+dQlgO1W9QA+2T47uf51V2epxSudvKJvNTKCUBPWmBQO1TIp280XDlLsCbkUj0q6kJ9Kq2LpgBnAx6mtmOS3AwZE/OqOSSsyukRFWY1PQ1KJLb/noPwBqRZIM8bj9ENBBH5PHFKI+2KspIh48uX/AL9mpQVPSGQ+ny0CKJt89qZ9m9q0gGHS3k/SlIkI4tj+LCgDL+ze1H2cjtWiUn7Ww/GQU3yrn/njF+Ln/CmBQ8jnOKPJFXvJuz/DAPxJpPs94f4oB/wEn+tAFMQCjyParn2a6P8Ay2jH0iP+NL9juT/y8gfSIUAU/IOOlL5HtVz7DMf+XqT8EUf0o/s+Tvczn6Y/woAp+TgdKd5B9Kt/2cT1nnP/AAOj+zEPVpj9ZDSAqeQfSl8kjtVv+yoe6ufq5/xpf7Kt88xA/UmgRT8odyB+NJhB1dP++hV7+yrb/n3j/KnDTYB0t4/++RQBnboR/wAtY/8AvoU0y2w/5bx/99VrCwjHSJB/wEU8WgAyFX8qYzF8+3/56r+ANHnwdix+iGtz7LTvs1AjCE0fZJj/ANszThKO0E5/7Z1ufZqX7NQMw979rWc/gB/WjM56Wcv4stbv2UegpRbCgRhgXPa0I+sgo2Xfa2QfWX/61b32YU77MtIdzB8q8/55wD/gRP8ASlFvenvbj8GNbwt1pfs60wML7Nd/89YR9EJ/rS/Y7vvcJ+EX/wBet7yE9KXyE9KAMEWNx3um/CMUv9nzHrdzfgAP6Vv+SvpThCv92gRz40xj1uLg/wDAgP6U/wDssHrJOf8Atoa3xEvoKURqO1A7mANIiPXzD9ZDSjRoP+eWfqx/xroRGv8AdFOCD0FAXMBdGt+f9HT8qkXR7fPFtH/3zW8F9hTwvFArmGulRDgQIP8AgAqVdNA6RqP+AitkLTgKAuZC6cfT9KkGnNWqFNO20Bcyxpxp400VphDS7DjpQIzRpopw05e9aQQ+lL5Z9KAuZw05KX7BHWj5R9KPJNA7mf8AYY/al+xRelX/ACG9KXyD3oC5Q+yR+lH2WMdqv+QfSj7OaAuUfsyelHkR/wB2r3kGk+zmgLlHyU/uik8hP7oq/wDZj6UfZj6UBcoGJP7opvlr/dFaH2b2pPs3tRYDPMYx90flTSg9B+VaP2Y+lJ9moC5mFBTSnHStM2vtSG29qAuZRQ1GUrXNqPSmG1HpQO5k7DuGPWitQWo3DjvRSC543qAWO8m/vFyQPxqCBAzbnzt7n2q3qUB/tK4zziQ03G1fQVnc9hxu9Tq/ibp1rY3Gmvp8aJbNboY9g4Ix1/SuTVRxjoelW5ru4u7OG1uJmlgg/wBUjc7B6D2qLbQ5GdOk0r3NDSLdHB+UEg+lb8UCj+ED8KxNF4uHX1FdHGp64q1scVZWmxViXHSpViApyoakCmmYEflr6U8KOwp2w59qeIzQIaEX0o2L6VMIzTvKOBTAr7F9KNi+lT+SaPJNAEGxfSk2j0qz5JxR5FAFbaPSjb7VZ8ijyKAK232owKs+RR5FAFbFLtqz5PtS+QKAuVcUuKteRR5FAirtPpS49qtiHFHk+1AFTbS7at+SDSiEUAVNtGw1d8kelKIqAKWw+lLtPpV3yhS+VxQBT2H0o8s+lXfKFOEYoApeWfSl8s+lXfLFKIxQFykIz6U4RGrnlilEYoApiE04RGrewelO8v2oAp+UacIqtbaXA9R+dMCr5VO8mrGUHV0/Ol3wj/lon/fVICHyvSnCGpPPtx1mT86T7ZZr1uI/zpgIIakENM/tGyH/AC8JR/a2njrOPypASiGpBBVb+2tPH/LUn6LQNese3mH/AIDTAuCAU8QCqI1227RTH/gNOGuIfu2dwf8AgB/woEXhCKeIR6VQGrTH7mmXJ/4CacNSv2+7pFwf+A0AX/JpfJqkLzVmPy6Q/wCJpfO1tummKv1cf40AXvK9qPKFU868RxaQL9XFAj19v4LRfq4oAu+UKPKFU/suvHrNaL+P/wBaj7Brbdb+2X6A/wCFAF3yh6UeV7VS/szVzw2qxj6IaP7G1BvvawfwQ0AXfL9qPK9qpf2DOfvaxP8Agn/16T/hHs/e1O6P/AR/jQBdMY9KTavqPzqp/wAI3B/FfXh/EUv/AAjdn3nu2/7aD/CgCwfLHV0/76FMMkA6yx/99Cov+Eb07v8AaT9Zf/rUf8I5pQ6wyn6zGgBzT2o63EX/AH0KjN3ZDrcxD/gVP/4R/Sh/y6E/WRqcNC0pefsMf4sx/rRYCBr+xHW6i/Oom1OwH/LzHV3+x9MHTT4PxBP9acNM09emn23/AHxRYdzLbVtOzzcL+VRNrOnD/lsT9FrZ+wWQ6WNsP+2QpfstuOlrbj6RLSAwv7b08OPnfr/dorfSKMOMQwjn/nmv+FFILnhlxEWu7j3cn9agMTJhgMlTnFeh3Hw8vftUjpe2pDHPKsOtRj4eXh+9e2w+isaz5JXPY+sUXGzZ5/mSaVpXULnsKEdXd0U/MhwRXfS/D24igklbUbcKiFjiJuwzXF2emXs7zrbxxTzhfMEaSAll9vX6UOMnqyY4ilBKMXoWdK4vl9xXWIvA4rgtO1Cf7dCiQAsW2AFsc12yHUiMi2jH1arimlqceInGcrxLwWnhapgap/zzhH1anrDqrfxW60znLYWpVQYqmLXVGHNxCP8AgJp4stRPW+QfRDTEXQtOC1UGnXpHzaifwSgaXc99Rl/BaALwT2o2e1VRpDHlr64/DFO/saM9bu5P/AqBFjYB6UmF7kD8ag/sS3PWW4P/AAOl/sS0/wCmp/7aGmBLlP76/nSF4h1kT86j/sSy7o5/4GacNGsB/wAsCfq5oADNAOsqfnTTdWw6zx/nUg0iwH/Lsv4k04aXYjpax/lSArm9tB1nT86T+0bIf8t1q2NPtF6WsX/fNPFnbDpbRf8AfAoAzzqll/z2H5Un9q2X/PQn6CtMW8IHEMf/AHwKcIUHSNB/wEUwMn+17T/bPphaP7WgxxFMf+AGtgIB2H5UuKQGN/aqdrac/wDADS/2i5+7Yzn/AIDW1g+tGD6mgRjfbrk/d0+b8RSi6vj93TpPxNbGDS7aYzH8/Uj00/8ANqXfqp6WaD6uK19tLsoAyMauf+WEA+r0vl6we1uv/Aq19tLtoAyPs+rnrLbj9aX7Hqh63cI/4Ca19tLtoAyP7P1E9dQUfRKX+y7w/e1JvwStfbS7aBGR/ZMx+9qM34KKX+xcj5r65P5CtfZS7KAMkaHD3ubk/wDAhThoVr3kuD/20rV2UoWgZljQ7Husp+spqQaJp3/PAn6ua0dvtTwKAM9dH04dLRD9Sf8AGpF0rTwf+PKH8RmroWnBaBFVdOsh0s4B/wAAqZbS2HS2hH/bMVOBTgKAGCGIdIYh/wAAFSKqjoqj6KKUCnAUwAE9uKeC394/nQBTgKBAC3qfzpefU0oFOAoAbilAp2KdigBmKXFOxS4oAZilxT8Uu2gCPbSbal20u2gCHaaNtTbaNtAEO2jbU22jZQBBtpNtT7KNlAEGyk2VY2UmygCvtpuyrOyk2UAVdlIUq0UphSkMgVPnH1oqdU+dfrRSAjl/1h+gqOnyn95+A/lUWaoQEBgVYZUjBHqK8ig077H8QJreFjD5MzmMJxxjIH0xXrtec66q2fxKtZjwszRk/wDAhtNA0zJ8Zaalhq1pq1ugSK5YO6josinn8+v511UahlB9RmjxlYCXwldE9beZXH54P86j0iX7RpdtJnJMa5/KpGW1SnhKeq08LQMaFpdtSbaMUANApwFLilxQIAKXFKBTsUwEC0u2nYpcUAR7aXbUmKMUAR7aNtSYpcUCIttLtqTFGKAI9tG2pMUuKAI9tG2pNtLtoAj20u2pMUYoAj20u2pNtLtoAj20uKkxRtoAZtpQtSYoxQAzbS7akxRimAzbS7afilxQBHtpdtPxS4oAZtpcU8ClAoAYFpwFO20uKAGgU4CnAUuKAEApwFLinAUAAFOApQKcBQAgFOApQKcBQIQLTgKUCnBTQAmKXbTgp9KdtPpQA3FLinbaOO5A/GgBMUYpDJGvWRB9WFN+0269biIf8DFAiTFGKiN7ZjrdwD/toKYdTsB1vIf++qYyzijFVTqunj/l7j/DJpP7WsP+e+fojH+lAFvFGKq/2rZno0p+kLf4Uf2nbnpFdH6QNQBa20Yqt/aSdrS8P/bA0fb2PTT7w/8AbMD+tAFnFJtqv9tl7abdn67R/Wk+13R6aXP+LoP60AWdtJtqt9pvT00xvxmWjztQPTTl/G4H+FICwVpuyoPM1M9LGAfWf/61IW1U9LW0H1mP+FAE6r86/Wiq4/tbeP3VkOf77H+lFIDzC58f6qtxIqx2oCtj7h/xqufHmsE8G2H/AGy/+vXLXJ/0ub/fP86jBr01Qh2OL2su51X/AAnWs7hmWEDvthGaydV1u41K9t72dg0kOApCgcA5HSsvNJJzGRWdWjFRujSnUblqeteLpFbwhfsuMSojD8SDWD4SYSaJFj+BmQ/gf/r1rD/ibeAIVHzPJZH81X/EVy/gzUEjtrm2KSOwkEihFzwRg/yrgZ1HabMClxUa3W7pa3J/7Z07z37Wdx+IA/rSGPxS4qPz5u1lN+JX/Gk826zxYtjtmRaAJttAWovMu+1mPxlFLuvD/wAusY/7a/8A1qAJgKdioM3vaCEfWQ/4Uv8Ap3/PO3H/AAM/4UwJwKXFQAX57Ww/FqXZqB/jth/wFqALAFLiq/lX/wDz3t/+/Z/xpfJvv+fqL/v1/wDXoAn20u2oPs973vE/CEf40v2W773x/CIUCJttLtqD7Jcf8/8AL+CLS/Ype9/cfko/pQBNto21D9hfve3J/wCBD/Cl/s/PW7uj/wBtP/rUATbaXb7VB/Z0fee5P/bU0f2bB3ec/WZqALG0+lG32qv/AGXa9xIfrK3+NL/Zdn/zyJ+rt/jQBPx6j86MqOrKPxqH+zLL/n3U/UmnDTbIf8usf5UAPMkQ6yR/99CkM8A6zxD/AIGKBYWY6WsP/fAp4srUdLaL/vgUDIvtdqOtzF/32KPt1mP+XqL/AL6qwLeEf8sY/wDvgU4RxjpGg/4CKBFT+0bL/n5jP0NH9pWf/PYH6Kf8KuhVHRR+VOxTAof2ja9nc/SNv8KX+0bc9FnP0har/wCJoz70AUft8faC6P8A2xNL9sz0tLo/9s6u0uaAKX2uQ9LG5/EAf1pftM/bT5vxZR/WrlFAFTz7vtYN+Mq0vm3p6WSD6zD/AAq3S0AVA9+elrAPrN/9alzqJ6RWo+rsf6VbpRQBVxqX/ToP++jTvL1H/ntaj6Rt/jVoU4UAVfJ1A/8AL3APpD/9enC2vj1v1H0gH+NWhThQBVFpdnrqL/hEtOFlOeupXH4BR/SrQp4oEVBp7n72oXZ/4GB/Sl/s1e93eH/ttVyloAp/2VB3muj9Z2pf7ItO4lP1mb/GrtLmgCkNIsO8Gfq7H+tPGk6eP+XSM/XJq3S0wKo0uwHSzh/74qQWFmOlrD/37FT0UARi2tx0giH/AAAU8RRjpGg/4CKdxRQINqj+EflS0UUALk+tGTRRQMXJooooEFFFFABikpaKBjaSnUlACD7w+tFKPvD60U0I+a7r/j8m/wB8/wA6iqS7/wCPyb/fNRV7CR5o4GlP3SPaminDnipmrxaLg7NM9T8DL5vhuyRzlSJB+BYjFcZ4TBs/FM1q3HDx4/3T/wDWrT8KeMNO021tdNuEuRMm5Pkj3AktkHrn9KzfOjg+IrPE/wC7e7I5BGN3UEHocmvIaPRPSYx8tSbaSNcLUmKkCMpSbalxSYoGRYoxUmKTFADcUmKdRQITFLRS0ALS02lzQA6ikpaYC0UUUALRRRQMKWkpaBBRRRQAtFFFAC0tIKKBi0tJRQIWlpKKAFopKWgBaKSimA6ikooAdRSUUgHZpQabS0APBpwNRinA0ASA04GoxThQBIKcDUYNOoESA04GoxThQA/NLTRSimA6lptLQA6lpKKAHUUlLQAtLSCloAKWkpaAClFFGKBBRRS4oASilxS4oAbSU7FGKAGjqKKcBzRTQHzPdf8AH5N/vn+dRVLd/wDH5N/vn+dRCvZPNHKOauWNnNfXcNrAhaaZwiD3NVkGa9D0O2g8IeH/APhIL5A19dKVtIj1UEcH6n9B9azqS5UXCN2VtU8M6JP4stdHtEEU8NpummjOC7jGD9SMn8a53xDoo8N65bBZXlDBJt7nkndz/KpvD1/K/jyzup3LSXEpWRj33Aj/AArf+KFt8mnXIHZ4j+hH9a8uSadmd6d0ddEweNWByCM1JVXREmn0SylK4LwqeT7Voi1k/wBkfVhWZRDSVY+yv6x/99il+yP/AH4/++xQBWppq19lP/PWL/vqkNt/02i/76oArUlWPs4/57R/nSeQv/PeOgCCipvJT/nun5Gl8mP/AJ7r+RoAgpam8uL/AJ7D8qTy4v8Ant/47TGRUtS7If8Ansf++aXbB/z1Y/8AAaBEVLUoW3/56P8A980Yt/78n5UARUtTf6N6yfkKP9G/6afpQBDS1Lm2/uyfmKXdbf3JP++qAIaXFTbrb/nk/wD31R5lv/zxb/vqgCHFGKn82D/nh/49R5sH/PuP++jQBDiip/Pi/wCfdf8Avo0efH/z7x/rQBDRU/2lO1vF+VH2odoIv++aBkFLU/2o/wDPKH/vmj7Y/aOIf8AoEQcUuKn+2ydhH/3wKPts3qo/4CKAIMU7afQ/lUv22f8Avj/vkUfbbj/nofyFMCII391vyp3lSH+B/wDvk0/7Zcf89WpPtc//AD1f86AAQS/88n/75pfs83/PJ/ypPtM3/PV/zo8+U/8ALR/++qAHi1n/AOeTflThaT/88zUXmyf32/Oje/8Aeb86AJ/sc/8Ac/UU77HN/dA/4FVbcfU/nShqALP2ST1X/vqnC1bu6D8arZpQaALX2f8A6aJ+dO8gd5UqqDTgaBFkRLjmVaXy0/56D8qrg0oNAFjZH/z0/SlxH/fP5VBk0tAE+I/7xpR5fqahzS5oAmzH70uU96hooAmynoaXcvpUNLQBLuX0o3D0qOlFAEm4elG4elR0tAD91GabRQA/NG6m0UCHZozTaWgBc0ZpKKAFzzRSDqKKaA+Z7r/j7m/3z/OoxUl1/wAfk3++f51FXtHmGpodqt/rNlaP92edEP0J5ro/iLfPceJ3tOkNpGscajoMgE/0/KuU067ax1C3ul6wyLIB9Dmur+IFur6pBrFud1rqESsrj++Bgj8sGsJr94rm0fgZycM5tdQtLkHBilR8/Rga9P8AiNbifwwJ158q4VgR6Nkf1FeUTDKGvYdRH9r/AA4aQfMz2Kyf8CUA/wBDXFiFaZ1Un7qK3hW4+0eGLBj1WPYf+Akj+lbWa5PwFPv0CSLOfKuGH4EA/wCNdWK5mai0UUmaBjh0pDRmkzQAZpKKM0AFFGaKACkopM0ALRRRmgQtLTc0uaYx1FNzS5oAcKKbmlzQA6lpuaM0AOpabmjNADqKbmlzQAtFJmjNIB1FNzRmmMfRTc0maAsPpaZmjNAWH5pajzS5oCw+lqPdS5oFYkpaZupc0APzSg0zNLmgLEmadmos07dQFiUGnA1FmnAn0oCxIDThUQJ9DTufSgViTNOBqLmlzjuPzoCxLmlzUPmKOrqPxFJ58Q6yxj/gYp3CzLGaXNVftlsOtzCP+2gph1KxXre24/7ailcfKy9mjNZ51nTFPzajaj/tqKYfEGjjrqdqP+2gouh+zn2NTNLmsZvE+hr11W2/B6Y3i3QF66pB+BNHMu4/Y1H9l/cbuaXNc8fGfh9eupR/gpP9KYfHHh8H/j+J+kbUuaPcpYeq/sv7jpc0ua5c+PNAA/4+ZT9IWph8f6GBw9yfpAaOePcpYSu/sP7jq80ua5E/ELRh0S8P0hNMPxE0kdLa9P8A2z/+vS9pHuNYLEfyP7jsc0ZrjD8RtN7WV6f+Aj/GmH4j2X8OnXh/75FHtIdylgMS/sM7bNGa4c/EeD+HSbo/8DWmn4ij+HRrg/8AbQUvaw7j/s/E/wAjO6B5orhB8Q5iw26HKef+eo/wopqrDuP+zsV/IeRXX/H3N/vn+dRCpbv/AI/Jv98/zqKvePnRwODXWeHtatJbF9B1rJ0+Y/upR963fsR7VyVKDUzgpLU0hJxZsa/oV1ol15M4DxuN0M6fclX1H9RW7pPjmGw8JPpM9pI86RPFC6kbSrZ+934z+NQeH9cgu7UaBrY86wmOIpCfmgbsQaydZ8Mw6Xqc1tJPL8pyuDwVPQivLxU3B++exgMK8TeNN/ebnw8uMPqFtnqEkH6g/wBK7sP6mvHILS2t33R3FwrYwWViCRVnMXe5uj/20b/GuJ10esskqveSPW96+o/Ok8xR/Ev515L+4PWW4P8A20b/ABpMW396f/vs/wCNT7ddiv7DqfzI9a85P76/99CmmeMdZE/76FeT7LX+7L+Ln/Gk2Wv/ADzc/wDAj/jR7ddh/wBhT/nR6x9ph/57R/8AfYppu7cdZ4h/wMV5UEtP+eJ/P/69LstP+fcUvrC7Ff2FLrNHqf222/5+Yf8AvsU06hZjrdQ/9/BXmAjtf+fZfypRFa/8+yflT9v5B/Yf9/8AA9N/tOx73kH/AH8FN/tbTweb23/7+CvNfLtv+faP/vkUuyDtbx/98il7fyH/AGGv5/wPRzrOmjrf23/fwU065pY4OoW3/fwV51shH/LvF/3yKP3Q/wCWEf8A3yKPb+Q/7Dj/AD/gehHX9JH/ADErb/v4KQ+ItIH/ADErf/vqvPSU/wCeKfkKaZF/55p+VH1h9iv7Dh/P+B6F/wAJNoo/5iUH/fVJ/wAJToo/5iMP5mvPTMB0jX8qb9pP9xfypfWH2KWRU/5/wPQ/+Es0Qf8AMQjP0BpP+Eu0Qf8AL8PwU1599pP90Ufan9BR9YfYr+waX87+47//AITHRO14T9I2/wAKP+Ey0XPFxIf+2TVwP2t/QUfaZD7UfWH2H/YVH+dne/8ACZ6P/wA9Zj9IWpP+Ez0nt9pP/bE1wn2mWlE8n+RS+sS7Ff2HQ/mZ3X/CaaZ2juz/ANsTSf8ACaad2t7w/wDbKuJWSU8jJ+gp4MzdFcn0Ck0e3l2F/Y2GW8n+B2X/AAmljni0vT/2zpp8aWvawvP++R/jXI+VdHpDMf8Atmf8KcLe9PS3uP8Av2f8KPbTD+ycJ/M/vR1Z8awdtOuz/wB8/wCNMPjaPtplz/30v+NcyLK/PS1uf+/ZqCeK5t9omjliLdN4IzR7aZUcqwTdk/xOrPjb00qb8ZFpD42k7aU34zLXG+a/940nmN/eNT7eZuslwvZ/edifGtx20sfjMKafGt320yP8Zv8A61ch5jf3j+dJvb+8fzpe3mUsmwnZ/edefGl920+3H1mP+FNPjLUu1laj/to3+FclvPqfzo3HuTR7eZSyjCfy/idWfGOq9razH4saT/hL9YPSOyH4Ma5XcfU0Zpe2n3K/snCfyHVf8JXrZ72Y/wC2Z/xpjeKtc/57Wg/7Zf8A165nd700n3o9tPuNZXhf5Dpf+Ep1s/8AL5bj/tiP8aafE+t99RjH0iWubzRml7WfctZbhf8An2joj4l1kj/kKY+ka0w+IdYP/MXk/BVH9Kwc0Zpe1n3LWX4ZfYRuHXdVPXWLj8CP8KY2s6ifvavdf9/P/rVjbqM0e0l3KWBw6+wvuNb+1LwjnVbw/wDbU0038566ldn/ALbNWXmjNLnl3KWEoLaC+40vtJPW9uT/ANtW/wAaaZoz1nnP1kb/ABrPzS5pc8u4/q1L+VfcXt9ueryn/gTf40n+iHqHP1J/xqmKdmjmY/YQ7FrFl3iJ+opc2Y/5YE/gKp5pd1HMx+yj2LW+0H/Lv/L/AApfOtR/y7fqP8Kpk0maOZj9nEvfarcdLUf99f8A1qd9tiH/AC6p/wB9ms/NGaOZj9lE0f7QjA4tIfxLH+tB1MdrSAfg3+NZuaQmjmYvYxNP+1j0+y2312H/ABpf7XlHSC2H/bEVl5pM0czD2EOxqnWrkdEtx/2wWj+3LwdDCPpCn+FZWaM0c8g+r0+xq/29ff8APVPwiX/Cm/27qH/PyR9EUf0rLzRmjnl3D6tS/lX3Gp/bupdBeSD6YpDrmot/y+zf99Vl5pc0uZ9x/V6f8q+40RrOokj/AE2f/vs0VnA/MKKXMy40Kf8AKijdf8fk3++f51FU11/x+Tf75/nUVfZ2PxwKUUlL3oGgaR413xpuYEYGa3NQ1q/1mGOa6tAotwIhMCPun7oI/A81iVuaYPtFjf2+Pme28xf96Mhv5bq8vMYaJn0ORySqPutf8zODZFRNcgMQq5A6ZNOGQcZqs/8ArGHvXjH2TbWxN9pb+4PzpftJ/uj86r0UWFzMsfaW/uil+0Mf4RVenCiw7snFw/oKeJn7AflUCitrQNEk1m+EQysCfNNJj7o9B7mnGN3Yxq1lTi5SeiNXwxoZ1Pdd3iH7KvyqBxvb6+grpf8AhGtKH/Lqf+/jf41rQwR28KQxIqRoNqqBwBTyv+cV3QpRS1R8nXzGtUm5Rk0jG/4R3Sh/y6D/AL7b/Gj+wNL/AOfJf++j/jWsV9v0pmB/9fFX7OPYw+t1/wCd/ezM/sLSx/y5R/mf8aDo2mDpYxVokH05/wB2mkfX67e1HJHsH1qt/O/vZnf2Rpw/5cYPyFVp7TTkk2LYWuF+aVmAARB159fStgqc/dOScfd71594k1dB5mmWTkxbiZ5TyZG9M+gqJqMVex1YT21efKpP72Zms6nDdXp+xQpBbp8qbFAL+5rM+0y/89DUbHmmZrierufT048kVFMlM8p6yN+dJ50n99vzqPtSZoLuyXzpP77fnR5r/wB9vzNRU4UEtskEr/32/M1e0+0udRvEt4S248liThB3Jqra28t1OkEK7pHbaoz3r0nRdIi0qz8sYeWQZlcN94Dt9B2rSnT5mcGNxioR03ZZ0+zj0+zS2hwQoLMSDlz3z/OrKgL90gZ4LKp5HrThkn73zE8nzO/r+VKMEDpg9vM7dxXakkj5mVSUm22G5z9c5xtPX0pOemSR67T07n8KXgcbl7ZO/wDI/hScdBt6/wB49u340E3EIOenI/2O/b8/85rE8TIP7MQntINuRjscj8P84rb4X+709T3/AMP85rI8R4GkNjaT5i8jPbv+P+cVnV+Bndl7tiYepxhptK3Wkryz75IM0UlFBVhaM0UUBYWjNJRSCwUmaDSUxpC5pKSlpDsOorRto4IrCOeSGKSSV3GZmbYirt7KepLfpSvOYhn+yrEr2ZVZh/6FV8mmrOf2121Fbehm0tXP7S/u2Gnj/thn+Zo/tOQdLWwH/bqv9aLR7j56n8v4lOjI9R+dXf7WuOyWi/S1j/wpf7Yvf4XhX/dt4x/7LRaPcOar/Kvv/wCAUMj1H504YPcVrwahqDqJJbt44icAJGm5z6KMUz+1dS+2NGtzcsocjy1fBwD0yB+tPlj3M/a1G2klp5/8Az8HGcHHrSGt+31O7e+tI2FyoklVT5lwzqwLAHg8HjtWDNt86QKMLvbAHYZpSikrodGrOcnGSt87jCaKSioOmw7NJSUUBYXNJRRQAlFFBoGJSUUUDCikooAKKKKBh2paMUtIQDqKKB1FFDKiU7v/AI+5v98/zqGprv8A4+5v98/zqGvtUfioUtJS0xoUVueG5VTVrQN9x5DE/wBHBX+tYdWrSRo23KfmQhh9RXFjo3ot9j2MnlbEqPdNfgLNGYZniYEMjFT9QcVVmHz/AFFbXiGNV126ZfuSP5q/RwG/rWPMPumvnmrM+7g+aCl3IhRQBTttIdhKeBQENSpESQMHnsKCW7FmwsZr67itrdN0shwo9Pc+1et6TpUOkaelrDgnrI/d27ms3wpoA0mz+0Tr/pky/MP+ea/3fr610YFdlKHKrs+WzLG+2l7OHwr8SHFNIqXFNxXQeQQkCmECpyPfn61Gw/zmmBCQMdv1pjDvgfrUzf73P1rD8Q63Ho1lkYa5lBESbv1PsKTaSuzSlTlUkoR3Zl+K9fFjE1hbEfaZF+dh/wAs1P8AWvPmNPmmknleWVy8jnczk8k+tQmuCpNyZ9dhMLHD0+Vb9RrU00pptZnWFFFKBTEwxU0UbOyqqlmYgKAOSe1NVc/hXceFvD/kqL+6jHnEZhjZT8o9T71cIOTsjlxWIjQhzSLvhzQf7LgMs6E3Uow3yg7F7ge/rW+FbOcNng8KOvagKM4wuR32nt3/ABpwUE4Crn02nqe34V3RioqyPlK1WVWbnLcMHgYb06D8aXnr83Y54/4DQFGMcfXaenY/jS7fRBnnjZ37imZCfMDjnPPcf8CpDkZzuI/3h07U4qMHjj12dvWkKsCQE+bPTZ39PyoGhhLLxnDZPO8de/51j+I2H9jON2Msu0FuozwMeo5/wrTuJoraBpZmKxKuS2wfdz1+uf8A9dcJqmpy6ldGR/lQH5EHRf8A69YV5qMbdz2MpwdStWU1tEomkpaK80+4QUUUlIBaKSigdhaKSigLAaaaU02gaDNLSUCgZoyuU0ixxg5ebIPcZT/Cq8TEtiJmjZv4eoNWyAdJsiY/Mx5xC5/2lFTaXLHBfobyOOCAqck9sjg4+tatao4FPlhJpX1f5srhkJMEsKPc7uW3fKgA5zjqfoaLW4hFzGv2ZTF/Flcswx+n61FHvsrxhLgOFZQx5HIxu9x/jW5o+nQeeksuxXHBhByUOOuc9MdvenFOTsTVlGEW3s0ZX2gG9MflRqDIUVgnK84GR3/SkSOE3M0MqbblZCODlcgnOB6+nb+VXtRtIbeRp4HiLZ3sOCYueTwfm56VQgzc35vJQyQebud8Fuc5xx1PrQ007MUJRlHmWit+I+4uGt2ZEyJiMFz1QHsv+NQWjLG0bsDs8zDHGcDH+Jz+FXCgmAEdgGRSdpZtqgenU8e2e9RvhMgQEDfyIHOFO1c49aGtbjjJcvLbUv2brLrNtscyqkifvSPvENn0Gcc9qwc55PfmtrSyPtquI5FC5YGRiScIx/pWJ/CPpSn8KKw6tUkvJfqFJQaq3d39mT5V3yHtnGPc1mk27I6alWFKLnN2SL9tbvdXCQRlA7nALsFA+pNMdTHI6NjcrFTg5GRWQL+ZsbmRe/yoTj9acL6TP+tUf9sv/r1t7CVjzP7YoKW+noaeaTNZv22Q9ZT+EQ/xpftjd5JPwRaXsJh/bWG8/uNGiqC3a/xPOfpsH9KlF3Bj/l6J/wCuiDP/AI5T9hITzvD9n/XzLNFQC6t+8Vyf+3gf/EU77TbjrbTnjvdEfyWj6vLuT/blD+V/h/mXIYYJIJ3kuVjkjUGOMqSZPbPaq9R/a7UHmyc+5vG/wqtdX2ySOSC38uMcSKZjJn3GeRTlQdtBUs6pSnaSdn6aF7FOApfpS1zntiYpKXNIaQwH3hRQDyKKTLiUrv8A4/Jv98/zqGprv/j8m/3z/Ooa+2R+KhS0lGaYDqntz+8x6iq2akjbEin3rKtFSpyXkdmCqOnXhLs0bWrjzYNOue8lqqE+6Er/ACArJcZX6VqTN5uhwD/njcOv4MoP81NZ+PlNfLS3P0eivct6kIX2p+2kBqRRzUlMFXkV3Hgzw95jLql0nyKf9HUjqf734dqyPDGgtrF7l1ItIuZW9fRR7n+VeopGsaKiKFVRhVA4A9K6KNO/vM8PNMbyL2MN3uAFLinY4pCK6j5ojPWkp5FNxVCaGEUwj61KRVK8mjSKQyv5cMYLTSHgAelO9hxi5OyMy71ZtPgurq+VVgRtsIVvmkPoPr6/4V5jqWoz6neSXVy2536Dso7Ae1XvEOsvq95kDZaxfLDH6D1PuaxC1cNWrzaLY+rwGCVGPPJe8/wGt1pppSaaTWJ6VhppO9LRjNMLAKeq/wCc0Ba6Lw14fbVZ/OmUizjPzc48w9So/rVRi5OyMK1WNKDnLYt+FtA+0FdRukBhXmKMn75Hf6D9a7cZLfeyx77z1Pf+lSqm1VCjAAGAMDHp+VAHbB9PvD8a74QUVY+SxOJlXnzMYMcY6em89PSn4ycZXOcbtx6+v9KUZ9TnIOdw69j/AJ/SnDpjnHT7w6dx+NWcw3jrgc9tx/KjA6Er6Zyfzp/Ofvcgg539+x/CjoMdvTf+Y/GgCMlc52r645/Ks2/3uyLFeJCkRDTPg8L1z/TFX55HClUZdxwS5fhPRj9BXE61q/2lja2zMLVTyxPMh9fpWNWooLU9LL8FPE1LLYh1nV21Gcqny26n5F9fc1lZoJpK82c3J3Z9zQoQowUIKyQ6ik7UtQbiUUUUDCloooAKSiikAlNNONMNAwpabS0DL91j+ytN+kx/8fFBVVSB3VvP2hVjA5P9049cfyqXciQaS0hUKFlJLDIHzmq9uJJpG8ouWA3M+fnb2HpWr3OGPwv1f5s0TfWs1vaWkluXeJSrgAEZ3E8HOc1HLdQ2t4rW4ubeWMDLrICW4B5B784qGQTCIzzW5Yqfm3/K498jFVjLbHloZdxPP73P9KbkyYUY3029S/HLasHAgLSSfOjzyZBOeVI46duammuHIVWSeONFwuwggfhgf1rNSe32sn2ceqmVyQD+Hr/hS/aZtoCXCRKP4I8hfyxQp6ClQ1/zLEsZubZY7e4E5LbnV3w5PQAA+nPT1pLBVV8SExmMsrfIdyE45xg+hFRm5jlXbdJBL/tqCj/mBj8xUNxMJJGKfdZtxPv/APW/xpcyWpahJrk6f1/WxsQkLeSvzk20jglSCQI2GTwOuf0rD7YrV092bT7gsc+VbzKmewO3I/M/rWWetE3dIMNG05LtZDax7sbtQl9QFH6VsVkSAte3B4+9jn6VVD4jjzqVqCXmNVB3FL5QJ6GnhalAA712XPlGQeRz1pRbkngg1cRcmp1Vf7o/Kp5gsZ4tXJwFOakSwmbJEbEeoFaaBTw8asPTmrke0DasYAPoT/jS5h8pgGymVdxUgetQPGVPJJrrL4s8QVsBQBtVVAArnLlcMaIyuDRRJ9KhmyyhQfvMB+tTH1pijddW6+sg/wAatuyNKEeapFeZvdOPTijNJRXmH3yQUUUlAwH3hRSdxRUsuJVu/wDj8m/3z/Ooalu/+Pyb/fP86hr7ZbH4oFJRmimAoNOBwc+lMpwqXsaQdmbEJ36ddx5/hSQf8BbH8mqoKnsG3kJ/z0jZPzB/rioV5Ar5erHlm0fpeEnz0lLuk/wI1U78VpaXps+p3sdrbrl3PJ7KO5PtVWKJpZlRFLOzBVUDkk9q9W8N6Emi2PzgNdygGVh29FHsKVOHMznx+MWGhpu9i/p2nQaXYx2luMIg5J6se5NW6KXFd1rHx85ObcnuwxQRS0UEkTCm1Iw4qgxmhkbADLzsXP3vai41G464mZWEMWDK3qOFHcmvOvFGvrdkafaOTZwnl85Mrev0HatLxd4gNtG+l28oNw4xcyr/AAj+4P61wTuTXNWqdEfRZXgLJVZr0/zGyNk1C1SGmGuY97lGUlLilxQKw3FPVc0Ba0dK0yfVL1LW3Xk8s5HCL6mqSvojKpJQTlLYs6DoU+s3nloCsKEGWTHT2Hua9Ot7WG2t44IIvLijXCgKOg7/AFpunaZb6bZpa26YRRyxXl27k+9WwvTgev3fy/Ou+lT5F5nyWOxjxE9PhWw3Yem35voOppu3p1x64HTsal2Dpj8dv5/lSbecbec/3e/atTzxm09MHOT2HXvSgdeuPXA6dqftHTHGOu3t60u325z/AHe/pQBH1GQc/Qj8ahuJWhARFLSvwo449D+HemSRPHcbgwKN9wbcGua8Qay8IksYZd0z/wDHw46Kf7i1nOairs7cJhJ4iooQKut6sP3lnaybwx/0iYf8tG7gf7Nc6TSlqbXmVJubuz7zC4WGHpqEAoopazOsKWikpALRSUUDClpKKACiiigBpplPNMoGJSg80lA60DNOeTyrPTTsRv3L8OuR/rGojlt7m08iRhA6tkFV4f6n1HpUd7n7JpoH/PA/+jHpUsx5ZYr2bbkH5sdec/L0OOO1bO9zhXJyXemr/NglneK8YXcElIG5TlSM45/+vTLyNd6tHEFBX5go6c8Z98daY8MtvO6rIoKnG4SAf1p8EpjuFlkWN+uSsgVunXP681O+hpr8SdytjtjBq8moEWDWbxKYyVOQB27/AF/HvVi4udI/s5reJbmWZRmOVxg7s8556Y7VFZQQkF5Y8qhBZiMggjJHsAMU0mnoyZVIzhecWrMq7InUbHwfQ/8A1/8A69W5tJmigSWNlmG3MgT+A5xiqs0Ue5TE6hGXcA/yn8uanj1G6ghjt4JyscZJG0dSeufUe1L3eo37RpOm/vLVmDHpN9kEHyyMEerxisw1stcS3Ok3tzO+6WXZubGM/P8A/Y1jGipsiMNdube9/wBEJWPnM0x9ZDWwKx4clWY93J/WtMPuzzc8fuRQ8VItMFPFdJ8yToamXpUCdeKnU1LGixH096uRLllqkhGeavQH51qWUh14cqf51z10fmNb14fk/CufuiCxpwCRTNLajdqUI/uhm/SkJqTT13ak5/uxfzNVUdoM6cvjzYmC8zWooorzz7gSil7000hgPvD60UncfWiky4lW7/4/Jv8AfP8AOoDU13/x+Tf75/nUFfbI/ExO1LmikpiFpwNNoosWmWba/htp4xK+0qwbOO2asEr5j7M7Nx2kqQSO3B5FZxlMKM+3dgdPWtNbifVIVupiPPSNVZAOWVRgHPcgYz9K+fx1LlqN9z7fJMU50lDtodX4FFm2sOZhm5EeYM9Ae/44/rXo4rxO2uHt5kmhco6EMrA8g16hoHiO31iFY5CsV4o+aPP3vdf8KyoTVuUjOcHU5vbx1X5G7S02lroPnh1JRmkJoGMldY42dzhV5JrlfEviAaXaqYxt1CdPkQnPkr/ePv6Vp+IdSt9KtFu5yXZCRDBniR+xPsK8kvr2e+upLm5kLzSHLN/h7VjVqcuiPYyzA+2fPL4UV5ZC7EsSWJySTyTUJNKTTDXGfVJWQE02lpKRVhKcBTalijaR1RFLOxwqqMkn0FNEy0VyaztJry5jt4ELyyHCgfz+leqaHo0OjWQhUK8zfNLJg5Y+n09KqeGtATR7UyzbWvJR87f3B/dH9a3h/nk/54rto0+XVnyeZ451pezh8K/EUYxj9cH86cOnQfTB/KkGOnGPx/zzTx9fx5/OtzxwA+n5H/PNN29sfp/npT/y+nP5Ucev48/nTuFhNo7Y/L/PWoppEgjLP06AAck+g96m/D8K5/xHq0GmFWiIe+KYjUnIjB/jx6mplJRV2b4ehKvUVOKu2VNf1s2cfkxBVv3X94V/5Yqew9zxXEs2TSySNI7O7FmY5ZieSajNeZVqubPvcDgYYWnyrfqwzRTc0orI77DqWkpaQxaSlpKACiiigBaKKKACiikoGIaYRUhqNqAQylFIaB1oKNC+B+z6eMH/AI9eePV3pY79n8qK6jaSFSAwBIOPp3/Hir0ZIitSGZf9EQcEjOWf0IqjejF3GxAGTy+4ksff5jW0k1qjzqcoy9yS7kD2+WZmm3cnLGN/14oFrk4EhJ9BC/8AhWtcOdvMjHcNqoW+Xvz/AKyo8rgvvXcrEAbhhjwAT8+fxo5ECxErf1/kUFsyRkNIR6i3c1IUaCPbK0gU8DzIGAPt1GattHDKNn2jyghwfLkQZ44/j6VnTxyoAZJVfJwAsocik1ylwm6js2XZLNbq9YWoncNgqiwliuRkDOalXRJhzITEP+mpRP5vV/R9WudJuxIsGnSKy4ZGYjJAwOecH/69ah8WSxnC6Jo5Pby4y2a2UKbV2cFSvioy5KaTXqjBlVYdHuIlYPsmiQspBB++3BBIrIPWt7WNSfU7OW7eCKBpbpRsiXAwsZ/PrWATWFW19DtwfNyNy3vr9yEY4Un0FZFv/qF9+a1yAwIPcYNZy200KhDGzKOA68gitKDSuefnNKc1FxV0htOFL5cn/PKQ/wDATShJR/ywl/75roujwPq9X+V/cOXrU6GoAs2f+PeT8qkXzv8An3f9P8altDWGrfyv7iyh5q9A2XWswGb/AJ4P+Y/xq1BNKrZMB49XUf1qW0UsNW/lf3E923ynNYFw2XbArUuJZ5AdsGB/10X/ABrOe2uGyTFj/gS/404yS6g8JXf2H9xUqxpQzNdP7qv6Uw2l0TgRque7MOPyq9a262sOwHLE7mY9zU1qi5bI9PKsFVjW9pNWSJ6DSUVxn04UlFJQAncZoo7iikzSJVu/+Pyb/fP86r1Nd/8AH5N/vn+dQV9qmfiTFopKM1QhaM0lJQCHg4qeGVoJFeMkDORiquakjbPynv0rix1D2kLrdHt5NjVh63LLaRrtGJIDdRAbAQJEH8BPf6H9Dx6UkcjRsrKxBByCD0qnZ3b2k4bAK9GVhlWHcH2NaNxbokaXNuSbSQ4XJyY26lG/oe4/Gvnmj7ynUXwy6m9Y+M9UtFCO6XKDgecOfzFaI8fz45sIc/8AXRq4jNG6mq011InleEm7uCO3PxAuMcWEP/fxqQ/ECf8A6B8P/fxq4ndSE0/bz7kf2Pg/5PzL+tanca1fG5uG2gDaka/dQegrJaHP8X6VKTTaycm3dnfToQpxUYqyRD5Gf4/0pPs/+1+lT0Urs09nEr/Zh/eP5UfZh/eP5VPRSuw9nEg+zA/xn8q09GvBo92blII5pguEaQn5PcY71UpRTUmndEzoQnFxktGdUPG14R/x62+PTc3+NKfGt7jAtoPrluvr1rlc0E1p7ep3OP8AsnB/yL8Tqv8AhNr3tbW+M9Mt/jS/8Jtff8+9v/49+PeuU3UZo9vU7h/ZOD/kR1f/AAm9/wBoLf8A8e/xpP8AhNr/AP54W/0w3+Nctk0bqPb1O4f2ThP5EdQ3jbUduBFbg+u0/wCNc7cXMtzO80zl5HOWYnrUGaTNRKpKW7OmhgqFB3pxSFJpM0lFQdVgpwptOFIY6lpKWgQUtFJQMWkpaKQCUtJS0wEopaSkAVG1SUw0xojoHWikoGasWo2/kxLNBN5kSeWHidRuXJIyGU4PJ6U5tQsmwGguyAdw/fIOfwjrIzRmr9ozmeEp3vr97Nc6lamQObe7LA5BNyvH/jlKdVhJB+z3OVOR/pQ/olY9Lmn7SQfVKX9NmrLqNtOAJrOaQKcgNdnj/wAdqL7VYZ40w/jdN/hVDPFKDS9oxrDQSsr/AHv/ADNgatGcf6I/GMZvJOPSnHVUJybPJznJupTz+dZANPBo9pIn6rS7P73/AJly6vjcRpEsSQxISwRSTknuSSSelVKSipbbeprCEYK0RaTvRRSLJpbjzYYY/Ihj8sEbkGC/ufWoaM0lNu5EIKCsgooopF2DFLSUUgsFTW11LaSl4gh3KVYOgYYP1qGimm0TOCnHllsHaijNJSKCilpKBhTTS0hoATuKKO/40Ui4lO7P+mTf75/nUFT3f/H5N/vn+dQ19rE/EmFJRRVkhSUUlIYZozRSUFJlq3AuG8tpAjkfIW6MfTPar+m3xtJJLe4RngkGyaI8Ej+jDqDWLmr6XEd2gjuXCSqMJOe/oG/oe30rx8Zg2nzwPqsqzVNKjXfozQuofs0u0SCSNhujkH8a+vsexHY1BS204dTZXR2YOUc/wH1+h7/n2pjhonaOQbXQ4Yen/wBb3ryJRPsKNVNWbHE0maZvHrSbxUHRdD80lMLijePWgd0Popm8etODA96RV0FLSbh60ZFId0OpaaGHrSgj1oC6HUhpNw9aQsPWgLoWjPNN3D1o3D1oHdDs0U3cPWjcDQGg+kNGR60049aAFzRTd1LuX1pDuOpy1HuHrTgw9aAuSUuaYHX1FLuGetAh9JSbh60bh60BcWik3L60m4etAx1FJuX1pNw9aQD6Sk3j1pNw9aAHUxqXcPWmsQaYxlNpSR603dQVdC04UzIp4I9aBXQUlKcetJketAXQvfFKOtM3CnBhQFyRafTQwx1pdwoJuOopu4etG4etAC0tN3D1o3L60ALRTdwo3D1oAdRTdwpNw9aA0HZopu8Y60bx60gH0UzePWk3igLj6KZvFG8UBdD6KZvFG+gLodSU3eKC4osO6F7iimBxmihlRaKt3/x+Tf75/nUVS3Q/0yb/AHz/ADqPFfZxPxOQlJilpK0JCm0tJSGJ2pKWkNA0JSZopM0mWmSLIQQc8jpWrY58QSR2qSxW00WUjmnOBIe0ZPYZ6E+uKxs1bs4ElmAf502kkYrzMXh6fxbM9rBZlWpx5G24r8C1eWV3p90bW9t3trgfwSDG76HoR9KqM5RtrAgjsauWviG7tJZrBZ4p7JGwLW9XzYz64B5X6gir6zeHdRXZcR3GkS/3lzc2/wD8Wo/E15bpH0FHMuZa/wBfL/hzC8/3pPO9a0tS8M3VrD9otbi0vrY8iW0nD8f7vDD8qx4baaZS2Y41Bx87Yz+FQ4W3OylipVHaJP5w9aPOFRmzdetzbD6yUn2Vv+fq1/7+1FkdHNVJfPU0ef71F9lP/P1a/wDfyj7L/wBPdr/38osh81Um8/3o88etQ/Zf+nu2/wC/lH2X/p7tv+/lKyK5qpN54pfPHrUH2U/8/dv/AN/KPsp/5+rf/v5RaI71Sfzx60faB61B9kOP+Pq3/wC/gpfsh25+122c4x5nNFohzVSb7QKPtA9ah+yt/wA/Nv8A9/BR9lb/AJ+Lf/v4KLRHesT+ePWjzx6ioPsjf8/Fv/38FH2R/wDn4t/+/gosh3qk/nijzxUH2N/+fi3/AO/gpfscn/Pxb/8AfwUrRDmrdib7QvrR9oHrUP2N/wDnvb/9/BR9jk/5+Lf/AL+Ci0Q5q3Ym88etH2geoqIWUh6TQH/toKDZSd54OP8ApoKLIOaqTfaB60eePWoPscn/AD2g/wC/gpfsUv8Az2g/7+ClZD5qvYl+0D1o+0D1qL7FL/z2g/7+ij7DLj/W2/8A39FO0R81XsS/aAe9Hnj1qL7DOP8AlpB/39FL9hnxnzIP+/oosg5qpJ9oHrR9oHrUX2Kb/npB/wB/BR9im/56wf8Af0UrRDmq9iX7QPWl+0CovsMxOBLB/wB/RSfYpv8AnrAf+2ootEOaqTecKPPFQ/YZ/wDnpB/39FH2Gf8Avw/9/RRZD5qpN54pfPFQ/YJ/+ekB/wC2oo+wT/8APSD/AL+iiyFzVSbzwKPPX1qH7BcD/lpB/wB/RR9gnIz5kH/f0U7IOeqTeetHnrUP2Gf/AJ6Qf9/RR9hm7Swf9/RSsg5qpP549aT7SPWohYT/APPSE/8AbUUv9nz9PMg/7+iiyDnqEn2ketJ9pHY0z+zrj/npB/39FL/ZlyR/rLf/AL/CiyDnqDvP96PtA9ab/Zdz2e3/AO/wpf7Kuf8Anpb/APf4UcqD2lQPtAo+0e9A0i67SW//AH/WnDRrz/npbf8Af9afKhe1mJ9o96T7QP72Kf8A2JeHjzbb/wACFpRoF3/z2tP/AAIWjlQvbS7kf2ketH2gdzU39gXh/wCW1p/4EpQdAvP+e9n/AOBSf40covbvuQ/aR/epDdL61N/wj1308+y/8Ck/xpf+Eduv+fmx/wDApP8AGnyC9u+5X+1j3pPtfoD+dWv+Edu8/wDHxY/+Baf40f8ACOXef+Pmw/8AAtP8aOQPrD7lb7T/AJzSC59TVv8A4Ry6/wCfqw/8C0/xo/4Ry7/5+tPH1u0/xo5BfWPMq/aF9ab9qGauf8I3dZ/4+9P/APAtP8aP+Ebuf+f3Tv8AwLT/ABo5A+seZU+0nI5FFXB4buc/8f2nf+Baf40UOA1ifMguiBeTAHI3nn8aj68U1FiudRnW6maFAxAITcSc/wAq1rjwq0UymK/8y3cAo/lYJB/GvoVi4o/NHh2zMxTTxWzJ4QlQJi/J3MBzHwAe/Ws250yC3u7q0W5aa4iYIOMfMcdvxqvrsOxP1V9ytkUAe1dKPDdguA3nEjrh+9V7jRtOhZSTMEJIYhice/Tt6dxmj67Ar6rIwSPammu/0LwnoF/B5N4s63eOq3BCuOzL2Iqzc/DfTYCziScwjn5pMY/Gh42HYX1Z9zzQ0wmtLVdLt4vEC2Nnu8lF3zFmztHYZ9TWff6e0cmbYqU9GbpUvGR7FrDPuMzmteznX7K85RUKDBK/xYGa5t7a77FAfXNa+2S10FI3I82Q849zn+Vc9atGoi403BmfaxhpzLLJtzyeM5NWXuZMsEchM8ADFZ/2a5O7OOemDWomgr9gF1LqVtGxxiEyAOfwrKPItWrnReeyZTfbycDNPfEDRvJMxjJ5AODVyDw+WtTdeeGXdtCoMk/j0qlrllLb3yRNGY8RKQX6sDyD9KU/ZtaLU2p1qsdObQv6xe6Ve2tmunwzwTKMTCZgynjqD7nmswQjuw/KqSh0GCw61t20EhWARne0oGEPv71zTi+h6OGxNNe7UZT8jP3Tn8KPs0n90Vsm3eF9ksZjf0Yf5zR5Vc7nY96nh4zV4sxvssv90UfZpf7o/Otny/ajy6XOa/VEY32aX+6Pzo+zS/3R+dbPlD0o8v0o5yvqhjfZ5P7o/Oj7NJ/dH51seUKTyqOcf1QyPs0n90fnR9nl/uj861/KFHlDNHOH1QyPs0v90fnR9nl/uD862PKFL5XtS5x/VDG+zyf3BR9nk/ufrWz5YpPKFHOH1QyPs8v9wUht5f7lbHlD0oMQwOKOcPqhW0a4hsbwvciQDGUMZGQ2etRalKb6/luk3P5h3FmUA5z7cVYFsGfkcVZEAx0Aq3V0sckMu/eOpcxPIk/uUv2eT+5W15NL5QqOc61hTE+zyf8APOj7PJ/zzrc8kZ6UeUKXOP6r5mGIJP8AnnR9nk/uVt+T6UeSPSjnH9V8zE8iTH+ro+zyf8862/K74FHle1HOH1XzMTyJP7lL5D/3P0ra8n2pDEPSjnD6r5mL9nk/550nkSf88zW0Yh6Uzy6OcPqj7mT5En/PM/lR9nk/55mtfyxS+UPSjnD6p5mP9nf/AJ5mj7O+f9Wa2PKHpSGIUc4fVH3MjyJP+eR/KkMLgZMZrX8sVHJDkYFNTJlhWkavhe+0Ozguv7XF580eI/syjjOcq2eueK5sxPuJ8rqe1aUFsEGcc1P5VVKrfQ5qGXOEnNvcxvJf/nnR5D/88z+VbIipfKFRznV9WfcxfJf/AJ50eS//ADzP5VteVSeUKOcf1VmN5Lf88/0o8l/+eZ/KtnyqPL5o5w+qvuYpgf8A55H8qQQPn/V/pW35XPSk8qjnD6q+5jCFv+ef6UGB8cRfpWwY8GjyhRzh9V8zENu/eM/lR5Lf88/0rc8r2pPK46Uc4fVX3MTyz/cP5UnlN/zz/Stvyx3FJ5ftRzh9VfcxxGwH3P0pTGcfd/StbZR5dHOL6qzG8pv7n6UbG/ufpWwU9s00xj0p84fVWY5DL1WitGSIscYyM0U+ZGDw8r6HSPoQW7lI6lyeR71sWUEi6dGspGwlvJ9So6n2GeladzF88pJwSeM1saTp8cn2JyoMZs0AB6dOR+ea70z4d7GOAGtAcZwM/lXIaj4Xnv7iW/t2dbqRjKEJ+8evynsfavQdStItKaRWP7nG5SfT/wCtUtnFFcwRqijKKO3tVEp2PNdH1Wa63Wl2x+0IDhjwWx1B9xWiZJB0QmmeNbEaX4otb2EAG4AdgB1YHDfmKHnJ6Lj0qGWVzfXli2bXaADny5F3J+A7fhin3vi3xBNa+Sklpbr/AHkRmP4biQKr3Fwqgljz6YrEvL5QcbgTTAqtczRBsyZZm3O3dj6k1Xa/OccmoZ5mk56Cq9AF1Lh5ZEjUcuwUfia0Nbl8t0hVs+Xn/AVS0WPzNVhJHyx5c/h0/WnaszT6jNsBPzY49qCXrIp/aZR9049KlFt9rgabAJVvn9cmmpZyt97Cj3q/b2ohB2sW3dc0GisbHhCytLU3UuoXhtYZEKxEglWkAyAR7/1q94pSw1O10pobpTcQRvFKFycLkMuT7EsKyobeaThQQvX2q2tmkahppABnkZqWyrXehif2Tb9Hnkx6qma1tJif+07ZyhSKLJLsQAMDirMksNtbSTrbOY4xku4xn86xG8QG4m25itI8cOyGQ/pU3b2Hyrdne3NvDdQbbiLf6c4I9xXPXdhJbFmQNLCP4gPmX6+v1q/ot9JPo8VxJGzKD5ZckfMwHTH0xS6rrFvp1n9oY4VsrGqnDSnuF9h3bt0GTxUOCmdeGxtTDyvF6djGGCAexoxXMprs6XTysqeW7ZMajCr9K3bO/gvUzG/PdT1rmnTlE+swePpYhWWj7FnFG30paWsj0Bm3nmjAp9NoKQ3FLiinCgYm2nYoFLQAhWm7akppoAbtFBXNL3pRQFhFUCn4oFOoCwmKNtLSikAmKMUtJQAmKMUtLQMbijFOpKAExSbafSUARlRzTNvFSmm0DGgUuKWloATbTcVJTDQAwijZmnU4UwaQqrgU8e1IKWkFkGOKNtOooCw3ApNtPxSUBYbijFPooCwzbSYp+KSgLDdvtRtp1FAWGYprYqSoX60DSE680YzQBntmnbD+FAWEwKQ4p+z3o2+tAiLFNI5qbaKQigLEAT5hxRUwAyPrRSbHGCPQLohZn+Uda0PDurwQuNPuZFjXdut5GOACeqE9ueR+VUrq3LzPnjJqnJYI6kA7l6dODXqp2Py21z0mW0t7xfLuIlbB4DrUX9n21kuIlA3HgDkk1wNtd65YAR2mon7Oo4imjEoX6Z5H51Dql74g1G2aGTVfIiYYZbaFYyw+vWq5kTymV40v4NT8TwxxOrw2ClXcHhnzkgfTisG5vAN2xce+auDQRAoUM5AHU006SPQ/Qmlcs5u4meRjjP51VNu7nJH511v9kjsgpraWAOlFwOTNuSMdqQWvYL16YrqjpwJyy8+lN/s4ZwFwetFxGbp0cUCXM4jZAF43Nk8cmqNnJHLncw3sxJrU1WVYLCWLeDIx2n1JNVbXQLqLLzSwogGW2SBiAOucdKGTHe5KqxLy44HcmnNqFvAMxqHIHG0f1NJY6NJqzfaiGFqpxEGPL/7Rq02j+XemBGC+UnmzSMu4Rr247k9hS3NbpF/wvLBf6mj61FcxaUUOZozj5u3bOPpWtq9zo63FvY6W9vJDHki6RMSSE/wvnnIx1HBz2rMk0jfpS3oub4FxlEnYbpADjcF9Ov5Vzuo20sHlv5iOsi70kjPB9R/ssO4NVyKxPM2za10mLSpCGLEkL84GD7VzltoF1qkcl3btEqByoV8joB0q7LqL6tY2lgQBc+b8zucKQBwxPb3qxa6idN0hLSDBmLMzuRwMnsKSTBssaXFcaVo0j3q718wrFbrJjzmHfP8ACnq3U9B6jmtSXUtRu2uLna8h4G0gKqjoqjso7Cr8k7yvvkkZ2PUscmgMDVpCUmjBbTrvP+q/8eFLFY38UgeNCrDoQwrfyKUZPQUnFM0jVlF3Q2yubxl2XURVv74IxVsSn1NQ9OTRu5+8PyrF4eLZ61LO8RCPK7P1LHmn1o804qvk/wB5f++aXcfVfyNT9Wj3NVn9f+VfiT76dvNV9+O6/kakjkTfmVlWMZJIBo+rR7lf2/X/AJV+JJ5po83FQuyh2CtuUHhvUUm4UfVo9w/t+v8Ayr8SfzaPN4qHcKTPvS+qx7j/ANYK38q/Em833/Sl84etQbqTcT0H40fVV3H/AKwVv5V+JYEwz1p3nnNVhnP3hUsyrGwCSb1PX2I6ij6qu4f6wVf5V+JJ55/yKXzj7VV8wAZJ49alHJGWAHfmj6qu4/8AWCr/ACIl8855xS+celKbdiN0Th1+tRM7odrbgR2NL6qu4/8AWGp/IiTzj7flSecfao/Mb1NLvOPvGj6qu4/9Yan8i+8k88+1L5pOOnNQ72/vGlEme5o+qruH+sM/5F95J5x9qPOPtTFkLMQG6dTup25v7w/76o+qruP/AFhn/IvvDzSfSk309Wb1H/fVOyfX/wAeFL6r5j/1il/J+JF5lL5h9qkDN/e/8eFTxQvLGSkg3A/dJ/wo+q+Yf6xS/k/H/gFTefSm7z3qeXzoT84YA9D2P41H5rf3jR9V8x/6xP8Ak/H/AIAzecUoc+mad5ppyynOc0fVfMf+sT/59/j/AMAaJCpwRUysGFTrdArtljilX/aQZ/Mc1Wl8tH3xEhf7pPI/xrOph5RV1qduEzujXkoTXK39xJRSA5AIPWlrmPaCiiigYZpDS0lAwpKU0lAB3oopKBBUJ61KahbqaBoen3aeKjRht4rNub5vtbR7iqKcDFXCDk7HNicTGhDmauapPvTDLGDjd+VU0kBHf86k255AXHqRk1v7CKV5M8lZrVqS5aUF/X3EzTKDjBNEZeWQIF5PvUDRqfvO3THBxTPssXX5/rvNK1NdAcsdU0U0jVmjhSFVUMZS/wB8DAx6Y9c0VlfZz5vmLcXCOTncJM0VfPS7HO8Jj7/Hf5nrUwzcNgd6a0eTk4H0qxP/AK5uO9Qkg+1bnyZCY8elQyqoHfpVn5NxAJP1qGVQTwc+xoGUyoPWomhQ8fjVzYoFNO30FAFL7OoGNufc1GbUHgquM1cc8VWdvagCL7KmeP51FJBHGrNjoM1NvI6VWuJQIWA4J4FMHojLiETwysqbtxJIxuAI44/LNQQWMF7a+WbgozygyooxvjA6Z+uBWYJp/wC3pobNA87J5KcZC+rY9RV61law1EwuAYhGQjkctz3/ABzTaM4JrU6dAiIqoFVQMKo6Ae1UrS+fSfEF1drH5pXyp/Lzjei5DY9xnNVDft/DTC8s8kc0LeXPEcxyAZx6gjuDRHRmj1R61c6bamP7VdQP/pWwhiCz9OBgdCOOOleb+LrPbBqNu1s0CWcK3EZf73zPhcj3XI/D2ovPFGpywQR3Z1O3MIAT7HteM4+vI/HNYXivXNX1q2eSS2nitWdTLJLjdIR93djGAOcADAzWt0QkzlIGkWQCNyC3UjsKtFufao7WLJ4wNx2gnt71p+XpFv8A624mum/uxLtX8zSGUA3PHerkVlcMm9k8tP7z8Cj+2VhBFjZQW/8Atkb2/M1Ulu5rlt00rOfc0xFwmCHjcZW9ulRtck8ABR2xVPfRvoGWC+T1o8z3qq8yqMswH1qL7ST/AKtC3ueBSGaHme9RPdxx/efn0HJqniWT/WSYH91akSONOijPrQBJ9qml/wBTHtH956BAXIaeVnPp0FKHqSNXl+4pNA7kwfAxShz60eQqDM0ir7DrSfaI0/1afiaAuSLuPbilLKvDHn0qs07N1P4Cmb6YXLfmjsPzoMmR1qrvoMgUZYgCkFy0JOaGkyf+BMf1qgb1M4QGQ+1SLKzKCwwfSgCeZ/3RqffwKoysfLYAZOOlMW+QkLIGjb36UBc00mKHKsVPsatJegqFnjDr+tZXmAjIOR7U7zKANcQW1x/qJtjn+F/8/wCNQy288HLIcf3hyKzt5zzVqDU7iDgPuX0bmgLh5gpN4q4LvT7v/j4hMLn+NOn+fwpG0p3TzLSaOdfQHB/woC5kywzCUy2820nqp6GkGoTRHFzCQP76cirEqSQtskRkb0YYqPdmgdyaK6imGY5AfbvUm/FZsttDIcgbW9V4qPddQfdcSr6N1oA1/MpRKVOQSD61lpqCdJFMZ9+lWPODDKsCPUUAa8OqTJw+JFPXd1P+P45qYHTrvgN9nkP4D/D+VYXm+9G/mgRszaZdRDciiZexTr+X+Gao7ipweCOoqOC/uLb/AFMpUf3eo/KtJNbt7lQuoWaScY3r1H9f1oC5S84+tMaUnvV42unXP/Hpe7G/uSf/AF8H+dV5dLuojnasg/2T/Q0FKQ6C4AUK5A9KsCRT0INYl3DIYmTDJIBlcjBzWCNRnQ4ErDFcU8O27o+mwmdqFNRqK7R3W9fWl3r61ww1a4H/AC1NOGsXH/PWo+rSOz+3aPZnbbh60Fl9RXFf2xcf89KX+2LjP+sFL6vIr+3aHZnZ7l9aTcPUVxv9s3H98Uf2rP8A3xR9XkP+3KHZnZb1/vCk3r/eFcd/a0//AD0o/ta4/wCepo+ryD+3KHZnXtIoGciqzyrnrXLnU5m6y/pTft0hOTKaaw8iXnlDomdWkg2jJFYUkm+V2zyWJqh9tkwf3hNQid8jBrSFFxODF5pCskkdFbO7oCBn1JOKsfP/AHkX8zXONePGxRWIA7Uf2lL3cmtGp9Dkp1cLa87tnScjrIf0FPDcAbifTJzXMf2m/r+tKNUlHIOKzlTm9zrpY3C03eKsdQDz1ormP7WnyOaKj2EjrWb0e59BTE+e/wBaiNPuD++ftzUJfFdJ8cI/A6VC5wKezepqEum7G4Z9M0ANPB5pmeTTy6Hoyn8agZlLcGmAxnJPPSq8rnnAqYlSeelRyDuOmKAKjyMo61SuLqOMDzCc8lcDOauFGc/TrioJdP8AOX5ljZP9umJq6Of09ltrCfVGUmR2ZyQedoPAH41a1i6gu7+xhvCZIZYm2bicZ4x+lXprcfZntCkccLps2r2rlNV3s9jBscS2ybGYnIbGMFfbAoC1jrrazgmg3oxwpwfarltBGqbvlx6msTRJ3No7PkK7/LnuPWtPzf7oPFIovMyAcHJrA8UGZ9PjWMDYZBv5/L9a1VJOCTWT4h4sUfsJMfTg01uD2OcOI4cDv8o/rVYmpZpFJ6gKOBVNrhM4XLH2rQgkJpAwHU4qAtI3TCikEefvEn60ATNOvRcsR6U3dK/fYPbrShQB0pR1wBk0ANWNQcnk+pqXirEenzuNzgRJ6ucVJ5dlb/fdpmHZeBTC5VUM7bUUsfQDNWksZMbpmWJf9o801tRcLtgRIV/2RzVVnZzl2LH3NAF3zLOD7qtM3q3SmyX0snAIRfRap0UASFyTkmjfUDTIvBbJ9BzTDM7fdUD3NAy1vqNrhAcZJPoKg2lvvuW9u1PGF6CkA7zZn6AIPfk0CMZy5Ln3ozRmgCVcDgcCn7veoM0ZoAsF6adrDBANRbqXdQAnlbTmJ2Q+x4pwuZo/9YgcDuvWk3UZoGTpdRycBsH0PBqTfVF0VhyAaaBJH9yQ49DzQI0N9PjuHicNHIyN6qcVnC5K8OuPcVIsqvyrA0AdBDr0uzyrqGO5j9GHNTCHSL4fuJ2s5T/BJyv+fxrm91O30AbVzol9bguIvOj/AL0R3fp1rMOQcHg9xUlrqV3ZHME7oP7ucg/hWoNftrwbdUsI5Sf+WsfyuP8AP1oC5hsFYYIBqA24VsxsyH2NdF/ZOnX3Om6iobtDccH8/wD61Z95pV/Y5NxbOE/vqNy/mKAuZonnj4dQ49R1qVLyNzjOD6HimHnpUbxq3UA0DLu6jd71nhZI/wDVyEex5FP+0Sr/AKyPPupoAug1Yhup4f8AVTOo9AePyrPjuI36MAfQ8VYU0AW57qS4ZWkIJUYyBiuf1a28qfzVHySdfY1sqfyqOeFZ4Wibv0J/Q0DTsczijFWWgCMyMpDA4IzThFGeMH25pWL5irsNGzHarqxxBMFH3evapBFDgFkc59DRYOYztpo2+1bmywaHb5MvyjOSwzVaSO0L7oUbYB92Trn8KVg5jL2n0oCk9BVwiIZIXPPQioi8SjJB3fpRYOYYtvI3SMn8KjlXynKMPmHUelWTdgr5aK544AaoFtQT+9uI4j3yCf5CiwXI0ZTkMDnHGDUsY3SoPU0NbJH8y3MMi/7Oc/kQKmtI2kuUSNSzHoAMk0wuNa2Z3ZsdTSGzdTgj8KnsfLkl8p5fKfnax+6T6H0z61dZ4mkVU3B84xszzQF7GS1s6/wN+FILdj1Vhj1Fbj77aUJPDLFIRnEiFSR680fuiC4k288gg0WFzGH9nOeKK6B7GRRu+zXBPYiJiP5UUrBzHtE7nz3+tQs/tSXMn798DHOKg3Z71BmNmMjcKOPY1X8uYKwXIDDDYPUelWQfemE8455oGRpBjk4z2GaTYc8kfhUhzQFJoAb5cf8AtZ9zS+WvpT8ADg5+lAxkbs474oAiESjoQD6kZpskKuMZ/GpmC8jn2pgUDoSfXigCt9jjx8xY1Xm0mxm/1kCyf7wq+2RwBzTCeOePpSHYrLp8CgBIlVQOg7ULCAPuAVY3tyNxwfwpjHvn86AKpjHmEAYWs3XoA+jz8nKYf8jWsck7m4yOMVUvU861mjIzujI/SmgZ5w6AnJFAGK0Laxhmh82e9it1zjDAlj+FSbdHh/juLlvf5F/xrUzM3qcDrVuLTbqUbjH5af3pPlFSPqpiO2zt4IB/eC5b8zVRrqaVt0sjSH/aNMC4beytv9dOZm/uxjA/Omm+2DFtCkI9cZP51RZyTk0bvSgCV5pHOXcsfc1HknvUbSKPvH8KZ5jN9xfxNICbOKYZVXqaj2MfvMfwpVjA7UDDznP3Vx7mkIdxh3JHp0FOxUghmaMusTlAMlgvAoAiChegpHkWNcn8vWlJwMk1UJMshY/hQMebmRj8oAFN86X+9+lGKULQAedL/e/Sl8+X+8Pyo20u2gYfaJvUflSi4lyBlfxFN2Uu2gRq3Wm3NtYLeedC0b7iq5+bC4ByO3Wsv7TL/s/lTizsgQu230zxTNntSQxftMvotH2qT0Wm7KXZTAd9rk/urQLxgfmQfgaZspCtIC0kyS9DhvQ0rRKe3NUSMHI4xVy3m81efvDrTEKDKg4bcPQ09bgDh1Kn16inYo2igCVG3glPmAGTjsKN1VzF1wSpPXBxmkzKncMPegCyHOa0rPXtQsuIrhiv91/mH5GsYTr0YFT71KCD0ORQB0J1TSL8f8TDTxFIes1sdp/Kkbw9DdqX0rUYp/8AplL8j/8A165+nB2GMMRjpg9KBFi60+8sWxdW0kXuRwfx6VABmtew8Q39r+7aYywngpL8w/Wr8suiXab7m0Nszf8ALS2PGfdaAucyYEf7yg00W7IMxysvseRXQtoCTjdp2oQXA/usdrVn3OlX1qcTW0gHqBkfmKB3M77RPF99Fceq1J9raTBRCoHXNBWmYoA0La+skiVbjT1mkHVzIRn8MVaXUtLU5/sWL6eaef0qzp7KLIBo4GKADmOMnGB6xknr61NPPbxoyqtm0+8IFEcDdTjkbAaom5VGraQP+YDEfTMpP9Kd/bGkKONBg56/N/8AWrSilW61u7tYtFsRbQTOsk4tt3lKC2Cf++e9O1PTntrJZINPhaYW0MzRPpqguH3EvwTgAKcjtiiwXM065oeAToNuMnld3P8AKoZtc0FxlfDkCr2w5rO1J45tJtbr7PbxzPNJGfJXaGVQhBI6Z+Y81jFwIWBBLZ+XngevFIo3n1rQBz/YERPs5H9ax77U7Kd8W+jWcA+rsf1as2RyDjP5VGp53UikSSz7M7FVC390Y/CqmWYgZyTQ7ZYk1JCoVS7UgLs4sEsrZLcTG6yTO7t8p9AorU8IzC28S2dwy7hE+7Hrwa58hhhmGN3Iq7YzeQPM5+8BxTBkYAN6VAyC2QK2/Emmf2Jr09nE0gjTa0ZY/NtZQynj2NYcZL367MZZsDNdP4knW81ySa7JPlRxxnYc52oqgZ/CgRq+HtR8KizEuuafdXt7GRzJcNiQeg9Mdaj8U3GkahMj6Noi6dCo+cCYu0h9x0A+lHh210y+uokMLjccgDHOPc16drnhq10vR/tj2sNzGQMDygCM88+lAr6niUPiDXYDsi1jUY1BwALlxgfnRTtfltDqT/ZYTAO6bywB/GipKPX5mJuJPQNURbGeKluM/aJOO9RBQB1OagQnPXigA9aeBz0p6r19vagCEjJ4FOEZyGPXsDUyoAAwYHPbvTJAM7hk5447UAIeev601go4QEKOmaX5gef5Uhwec/hSGMwe1J9ac54GfwpPUetADWxj2qJiORnB61IcHrj3qMoAPlA/CgCInsMmm7S3UdfU1OqNjk0BAMYJ4oAps+QqFcY7561GcZyTV6RAwxx71CLcgkujYxwQKHJIaVzzW7jMd1NGf4JGH61VNa3iGMRa1dbQcMwYD6gVil3J4XH1rVO6M3oOo8xV6kVHtZurflShAO1MQeYT91fxNJtZvvN+A4p4FTw2k8/+riYj1xgUAVwqr0FPHFXDZQw/8fNyoP8Adj+Y0n2m3i/497cZH8UnJpgRxW003+rjJHr0FTfZIYubi4AP9yPk1DJdTTffkOPQcCod1AFz7RBCf9Htxn+/Icn8qifUrv5gJ2G8bSF4GPSoCQRUZByc0AQzv8oQd+tRqMCnIu+Qs1PCqZApJx3xQMZTlq5FZRlcymRVcERuy4XPY+9QTWs9o6rKmN3KnOQfoaAuNxS4oFOxSAbijFOxRQA3FGKdiigBNtGKfikxQAwio2qbFMEfmy7NwX3PSgZAcUxHMUoYfjVw6fN5cjlk+UZCg5LfSqWMigDViuI43SVkEiZ5BroUl8OagoE0E+nTH+OE70P4Vx9s/wDyyboelW4H25jbnHQ0COll8KXMiGXTLq31CPGcROA//fJrEuLaa2k8u4hkicfwupBpI5XhcPG7I46Mhwa2IvE175YiuxHew/3Lhcn86YGCUB7VGYcHKkqfaum2+HtQ/wCe2mzH/gceaZP4Wvghls2ivYeu6BwT+VKwXOdDSr1w4/I09Z0zg5U+4qaSF4nKSIyOOqsMGozGD1FAD1OeQakMjEYycVU8jacxsV+lO8yVPvKHHqODQMs7uQehHerkGr39uMJcuVH8LncP1rMW4jJwcqf9oYqUMDyDmgRqnWhMMXVlBL6sBg1Qu5bZ3Bt4mjG35gTmoSajPLEZxxTA6yK21a3tFdba0VPKEmRPICRjg8N1/wA9KrWlld3lxp901kgjkmjka4ViSwL7eck9/arH9taM0RQLtymzItP9nbn73+R+dJpeq6Tp8EULXczhJklZxbEM205AI3c/jVaEamlb29qtwbqKK7iuHPms0cqENu3dVbjB+bqO9Y91d6/q1vuiM81qxIQxoqttXIAJXBwASMdOTVkavovkojOJGWPZveBwT8pXPH16dP51CL/Q98ztO/zuSqIksaou0DAC8deelDBXMPVAY9I06Jhhh57Eenz7f/ZawpX+TrWzq9zbzvBHbEmKGMoGK7ckszHA9Pmxz6VgTnDYqWWiBm5p3/LOojUp/wBSfpSKK7dqsbsqqiq/etTR7CTUdQihiGWdgo+poGaE2jmLQLa5eNd1xISH7gAYH4Hk/hWYF8uyibI+ZnP5cV3XxJubSyns9GsookexhEU0idWkIywz/s8D65rz+Z8Qxx+i9Pqc0MV7j9MG/UYyScKS7EHBAHNXZJBPNgtsUkAk/wAzVOzxHBLIR8zjYp9u9SoOKAO90iD7IkUtlf2bNCnyO+P5Z68961dR+Iutz2b2N29lLB0J8vBOPTBrzMYpS/FAi5qNzb3V5JLFAkau27aOcUVmu+TRSGe7zqxuHAHemeWc4PbrVqX5JpCPWmYGPmHWswGxqucc/XFSTx+Wq5Qru5Ge9OXyznJ2qON1ItwY8gZdTwecEj69qTAjeIwttddrYzzUeVUE0lxMXkZwoBPYdBUO/jGOaBkmSOSM/Woyec9M0m4Z9WoGcdKABunqKaAQeuc07ue9KvXOKAGeWc5ycnpRtG3O75s9MU/tSYPbn8aAI2LsUBc7UBwuB3/WkqXAz61LFDlwSpOeAAKluyGlcSG33qW6HtTpWjRflLkj1PWrjttTBIBAxVB8O2enbisVebuzZtRVkcB4wjP9rJKf+WkQP5Eiua2lmwqliewGa7bxkiwy2FxtWTaWUqeh6HmucfXb3GITFbr6QxgV2R2OWW5Vj0i9lGRAyL/ek+UfrTzY2sH/AB83ylu6QjcfzqrNcz3BzNNJJ/vNmoRVkl83ltBxbWoz/flOTUEt5cT8PK2PQcCoSPSmMyr1agY40nao/Nz91Sfc00h26tgegoAkZgo5OKYZCfugn60CMDtTsUgG/ORy2PYVIoxgVLDazzn91Eze+OPzqa4064tIEnkMZVmK/K+SCPUUwM+NTk8VY0ya2g1u0lv08y0SdGmUDOUBGR+VDIEwy8q3IP8ASnXFltgSUsMt2oA+gPEF5oF14Su5Lu6s5NOaBjGyup5x8uwD+LOMAV85glsE9cVIlpubjH5VdTTTtHzCnuJaFIVZtrczuAMVI9gyLnPeoId6zFQwUDqx7Uh3NUWMScMwPrTlsrc9CKqrNbDq0ze4AFPE9p63A/AUxFj7BAe4p39mwEZ3CqwntP8AnpP/AN8D/Gl8+1/57zfjH/8AXoDU1LPw19vB8nBxWXqejT6dIVdelauk36wN/ot/tm7JIpTd7A9M/Wq19qk+pXPlyg7ycYx3oC5zz8CtTwfplvrvimx026cxwzMxcqcM+FJ2g9icYqLUdJubZ8SLjcMgVmpHNDMssTOkiMGVlJBUjoQexpFHtPivwNodv4YvLywthZXFnCZldXYhsdmyT19fWvEZ3M0m4hRgY4GM/Wt7UPEviTXLQWd/qVxPbgglDgBsdC2AM/jWNNavEOVxQJFNP9av1q+2VYMBn2qokbNOAB0OTWgKQxizLnB+X61KGHWmlARgiozDt+4Sp9qALO6pYLqe1ffBM8TeqNiqPmSIfmAb6U9Z0Y4zg+h4oA6SLxRPKoi1O1gv4+n7xcN+dSi18OakP9HupdOmP8E43J+f/wBeubFLmmKxt3fhbUrdPNjiW6h7SWzbx+XWsdomVirAhh1BGCKsWWoXlg+60uJIT/stx+XStkeJzcgJqthb3i/39u1/zoDU5wxBhgjP1qFrcA5UlT7Guoa38PXvMF3PZOf4JhuX8/8A69V5vDl2F328kFynYxSD+VAXOd/fr0YN9RTssFLNjOO1XLiyuLc4mgkQ+61TkHyEeopDIRdpjGOfWj7WnvTDAMfeak8n/bagCT7UnoaY1yuOjflTfK28hvzAqBhg8nNAyR7gY4Bz9KpuSxzzTpGIPFRmQk9BQA3a3oalI/cP/uj+dMDkmpW4gkHqBQMqDJ6V3XhwweH4kvp/KedIPtKRvzls/uxj8Mn2rjbJA1whZdwDA49fatK/vmlKgNlI1CIRnn86BMgv7yS9u2mnkLuxLM56sSck/iap4a4lJAwP5Cuj8L+GX1ib7Vcxv9gjb5sHBlb+6D6ep7D3qx4i8IXnh9WnTbNp7PhJgwyvorD1oC5zn91QMCpxj1qmXIJxTWnkQA8H8KANDPbNMZgehqh9pkJ7flSec3WgZbJ5oqpvY9TRQB9Hyk+e319KYTlSQDwevan3LZnfHrUDNgZz+FYgJkdDTclm2rio2c5znjsKaSSMUAPPXB600R7j1HHvSqpXB4z9KAPU0AIBHnqcd8DNK23+Ekj3HShgCPTntTOec9M9hQMXvR3pPY0m4dutAC5FO3DoBTKeiFuxxSbsNK4+Ibm6YFWgwjQkH9KRUCIcDjHcVVeQBiM9DWXxsv4R80+4bVVlP8RLZz+nFVznuafvXB4BIphcNya0SsQ3c5zxlHu0eJ+6TA/gQRXBNx1r0fxPGsmgXR43AK35EV5q6Bjnn862jsRLcaXQdW/AU3zOflQn0JpdgHQUnfFUSIWkbq2B6LxQEA7Vbh027mG4QlU/vv8AKP1qX7JZwf8AHxd72/uwjP6mmIoYqeGyuJxmOJiP7x4FWPt1vDkW1qgPZn+Y1DLfTz/fkJHp2oAmFjDDzc3Sj/Yi+Y0C5tYP+Pe1y396U5qlvpN9AFuW+uZuGlIX+6vApsEoVirDKNw3FVDIo6n8KQTc8KfxoGaETR2lwY7iIzW7dVDbT9QexqSZLRyPIvT5fZZkKsPyyKzTI743tnHQelGaBF5Yo16XUP6/4VPuXGPtMP8A31WXmrEFnc3H+qhcj+8RgfmaALUhG3BuYQPYk/pVJ9uSEJI9T3q39gii5uruNP8AZj+Y04XNhAf3Ns0zD+KU/wBKAKkUMsxxFGzn/ZGanuNPurSGOaePakhIU5HUdaWXVLqQbQ4jT+7GNoqs0jMMliee5oGJVu3069uYGmgtZZY16lFziqW6rNjqN3YvvtrmSJgf4G/pQBERyVIII6g9RWjYKtzOv79I7lSNvmHAf8egP1q8PE0d2oTV9Nt7wf8APVRskH4il/s3QdR/48NUa0lP/LG8Xj6BhQIl1y51O/uF863bciBRtXr+VYrWd4eTbS/98Grl3oGsacnmGCR4cZEtu29f0rN+0zjP7+XPf5zTAtwRzQsC1vJx/smluhNdEfuGGB3Wqf225/5+Jf8Avs0x7qeQbZJpGX0ZiaQDfKEbFQQWPUitLTtQTTnbfZ290rDDLMuc1lecsbfMOo4PpTlcMOCDQM6U/wDCMal/z8aVMfT95F/iKim8J35Qy2Lw6hD13W75bH+71rBzU1vczWsnmQTPE47oxBoAimhkhkMcsbxyDqrqQR+dRNGCORmumj8W3EsYh1W1ttSi6fvkw4+jCn/Y/DOpjNtdz6ZMf4J/nj/PqKAucp5bJzG5Ht2pfOdfvpn3WugvPCmqWqGaKNLyDtLatvH5daxCu1irKQw6gjBFILjopUkOFcA+h4qRsg4NVmjV+oFJtkThJDj0PIoAt7qFkeM7kYofVTiqvnyL99M+604Txt/Fg+jcUAaK6xfoAPtDMPR/mrOnlaad3YDLHJx0p5ORxioCRk/WgBKbSmmmmMaxqu3epzVZjSArOctTMZOBT8Fjip47Ztm/oD0OOT/9agZHGg3AFlUnuxwKST/V8HrS7cFldSGIwOKUSL5TQtErNxtk6Ff8+9AEltGEgLkAsxwM/wA6ZLzIFHbrUm4lRwMKMY7U7ezyvI53SuckkdaAO58KeLrC00+Gw1RpIPsy7YZo03KRnOCB3yevQ8Vz/iHXZtcu8gstnET5MRPT3PuaxCcYA60+MxMxWdm2gcEcA/XvSAgbAOByfQUwxM4OfwArRU2uz5GTFMeeBTgyoPagZkDrg9qeBUbN8xb1OamUKVBDjntTAMcZooOcY45ooA+ip5cSyL2J9arnkg9+lSXX/Hw/Geacu5YyA2AwwRWNwsV2jAf0PSlIXIwc471JgEEdfxppgJPBAyaXMOwmRtzu/Cozg9SQPUVJ5cgIyoA9SaY244JOeOKADdt+n61X8zdyDkGpTuUHg7W44poB5Y9Sew4FMAL9iCB603zFBxn8zTWVznoRQLfzHA3YPqaALMCNMcKOM9a14LYpDuAHAzjPU1n26+QNu4sn8zSz38iKQGHIwPauablN2RtFKKux97dAgqGJYnn5cYrNBI4LZyfSlVmkBJyT3qOSVInxKdmRkcVtGKirGbldiljv60/cFXaMk/X9ahJdwNhAX3HJp3fHU+1WSV9Ri87SrtCc7oW/HivPbe0tZIRLcX8cOf4AhZq9KZdyMrD5WGDXlupWcun3slrKOU+6ezL2NXAmRYZ9Hh+6lzdH1YhF/LrTW1gxjbaW0Fv7quW/M1mE4qMtjqasgsTXk87bpZXY+5qHdURem7m+lAyYtTfMA96j69cmigB+89hj60nJ6k1LDbyTAlANo6szAAVL5FvH/rbpSf7sY3frQBWAAp6K8jbUUsfRRmp/PtI/9XamQ/3pW/oKG1K5K7UcRL6RgLQBKmm3G3dLshX1kbH6U7y7CE/vLiSYj+GIYH5ms8uzHLMWPqTSZ5pgag1KOH/j2s4oz2d/nb9agmv7q4/1s7kemcD8qpbvek8z8aQE+RRuqvvY9MCjk9STQBYMijqaQSbuADj1qAYp4agCUmmrIFyDxz1pm6kzQBYDjsQaXdxVXApQ7L3z9aANWy1a+05t1pdywn0VuD+HStf/AISeC9+XWNKtrv1mjHlSfmOtcr5vqCKcJAehpgdR/Zvh/UOdP1ZrOQ9Ib5OPpvH9aqXnhrVrNDKbUzQj/ltbkSL+lYe+rNpqd5YPutLqaE/7DkD8qAIWHJB6jqDTSmDlcg+1bp8TtdALqtha3w7uU2Sf99LSGHw9ej9zdXOnyH+CdfMT/voc0AYYkkXg4YfrThOO+R9a1pfDWobPMtBFfRf37WQP/wCO9ayJY2icpKjIw6q4wf1pAPD5GQeKUSEVVK4ORx9KN7D3oGatpqd3ZMHtrmSFs/wNitlfFf2tRHq2n218v99l2P8AgwrkxNzyCKeHB70CsdX9g8O6kf8AQ9Rl0+U9Irobkz/vDpVa78Marap5qQLdQdRLasJFI/Dmuf3kd6tWep3dhIHtLmWFv9hsUwsIQVYqwKsOoIwaayKeoBrcXxXNdLs1Gztb5fWRAr/mKQt4du+iXdg59D5if40Ac/5Cg8ZH0NB4NbMukRspa11G2nUDOM7W/I1jNQA00xjgZNONMYblwaAK7OTkZ70w4xj2pzoVNCHbIjcYDgYNIZNbW8eS1xmNVbHIxnvWnJJY4BNxHtHJ28n6cVe01IriLdGdyAlSWHUg8mqviC4ito1soY0WSQbpGVQCF9Px/lUlGDdTJJM0iKRH0UHriq8bc5PfvTJHycDp2qaFSI+g5OenWqES5GcL90Dk0/bI5Q8ktwuT2qLa0sqxJ36mtO2Ef9rxqqgIOAPTikBcithF5GUgcRKQyyKfnJ7kimXK2qxs72CBV5zHMf5EVcbAFROBtJOMY5zSuOxjxQRTW6uYJMnoUZQCPpjrVG8txG6gKygjjcwNaNzfKp2wY443Y4/Cq5tZGAmvJDEhHG/7zfQUxGV2x3oqeVELkxhgvbd1qJkK4z3pgPXpRSL1A9KKAPpN0DXD5OADTJITxt/WopJTHJJk5IbrSfa3b2+lc7TuWmrDkXawAG7nvUj7sFmXjHUdqasnt17iopZTnGc00hXGEs3LcAd81CX6kn6UrMQKY+wgcc/WmIGkBAxSZGBzz6UADcFHU0rgA4ByfpQAi5JAq1FEinO4571HENpyR1FSGQIuRWcnfRFxFlnVB/qxnHBrPkkQv8wyfbtT3cuCSevTmoSgPU1UY2FKVwNw6ZK8D6UjYuMLJ0Aye9KAoPX8abtOSQRj1U5qySYKkaZ3DPfJ60okVeDhQe9VHkHblj1Paotxz2FKwy28yBuST71zXiyCOfS3uSv76DlW9iRkVsGQFuw/rVHVkEuj3iZ6wtz+Gaa3EzzRpTmozIR/D+tKaaRmtSA80/3f1o87/Z/Wm0mKAH+d/s/rR53tTKTFAEnm+1HnGo6MUAS+aaPNPpTKMUAP82jzM9SabijFAxd6g9aXzF9aYRSYoES+avrS+YPWosUYoAl8xfWl8xfWoaMUAT+YPUfnRvHqPzqAikwKBlncPWjcPWq2BS7RQBYzSVBtFGKAJ8kd6USHuPyqvz6mjn1NAi0JBS7/AHqpzS0DL0c7wvvikZHHRlbBrUj8T6h5YjujFfRf3LqMP+vX9a53mjJ9aBWOiNzoV4P3tpcWMh/it38xP++W5/Wsu6SGK4ZLefz4h0faVz+FUct607e3tQOxNSfSod7e1L5jegoAm3MO+aUSeoqDefQUbz6UAWlk9DUyy5rP3+1OEhHegDQ3UzPFVlnOORk1OpJVSepFAh1IaM00mmAx+hpsMfmSQoR9+cD6j/JoarOlIZdSslHO2Quf0FIZ18Yit42IRY40BY7RgAd64K9uXu7qSZh88rFseg7D8q7PWJGi0O6buyhB+JArkbaDdljwT0zUoZWS2BbYzBW6gnoadIGUbApB6VewIyTIikgYwwzjNUS0ikhCzAckY7VQizppAvmduiDA/CrNoR58Tg/MZiCMe1R2sYgtbwnO4YQH+dMtZUjRXYfdmzwOcYoA255EijLyNhR+tZEr3WosEiiYRHOAOnHUk1at7WXUt17dN5VkhI39gR2/xNJe6k15GLe3TyLFeFjXjf7n29qzvrZFXKgaC04gCz3A6zMMon+6O59zVWTfJI0kjM7nqzHJNWdgAoW3Mh3H5V/U1ZJSKb+FHNQyxbGw33gK2fLCgADAFZN4c3DAcY4ouMhA9KKcgLMBxRTEfQ11E5nfqOc1BlV6Ekjg0tzzK+GIIPI9qg6Hvmshk4c4wOlNz3pvmYXpzUbPxz/9agZI8igd6j5PI/WkJxtJAIPvSM69ic54xQBIPX0qYDGMjmo4Bn7xzippHCDdyTWbl0KS6kTSjJGSPrUDzf3e1QzSljjd+VRb8D3qkhNkrMWOc0vnBf4VbIxhs1X3t/e69aazZIwR+dUIlMi5JPUdqiLneCvBHTmkyOrZP41EST0NAD2kIGPz5qMvu4psmQhIyW6CmbtoHy5pgOb1z+FQXJMkEseOCjA5+lKZN1C5zgAnPWgDzHsKbUky7JpF/usR+tR1oQJRS4pKAEopcUtMBlLS0UgCiiigApaSloAKSnUUANpaKWgBtFOpKADFJilooGJRS0UCEpaSgUDFooooEFFLRQMSilooATFGKWjFACYpcUUtACYpKdSYoATFPCcUCnZoATGFqyv3F+lVj901aA4AoEBNMY0rGoyaAGseK1vC8W+/Z/7uAP1P9KyG6U+CaeGJ1hlaMMcsV4JGMUAbmsagNQZrW3f9xEwLkf8ALQ+3sKy9vIRTx60ka+WoC9R3oeRVXIOG70AIGYZTYrD7x3DgAd80adGJpULYwzGVxjoq8gU+4V7eH7A0Dw3lwyhvNXYBGeQQT2P9KmyIdOuJtylpQIYsAAlRxnHvyaQFPzXNptL5V3MhX39an0+yW8iVGkWIZZmdhwAB/jUN1s3qibdqoFyvfjk0NIwhFqnDOP3jei9cUne2gy5qGovqbJEm1LOEBUVBgMR3x6VBtCrzSxqEQADpVm2iEp3yfcHQepoilFWQDYbfcBJJ07L/AFqV1wKkkkjQE7s/TmqE+owK38R9sUbjJJWWKNnc4Udaw3O92c/xHNSXtzJcSLkFYwMqv9arhj0pgNPyvxxRSt96imB9A3H/AB8SZ9aj4xj0/SkuHJuXRefmOT6VEflPBrIB+Mt97GO1IzkDA700YznvSh1PH50DGZp8URc7scD1p6xeY2cYFTFRHzjPHbtUSkNIRpBGMAqTj8qoTzNIxG8ladOWA44z1xVVj6miMeo2x28ccimswGefyFMIwKbzWhI7IJznApyJvbG4AAZJJxxUR4pM4WgQ9mweOn86jL880Z71CeX3FiQOgoGK5yMk8D3pr9iOc0w4kfp05NKSMk/zoAQBRnP4U4yEfKD1qLPUigt+FAHA6mmzU7lSMYlb+dVRjvWn4gj2axMR0bDfmKy60RDFJFISM8DHtmkNJQA7Io4ptLQA4Yzz0pOKSigApaSigBwApCPSkozQAtFJRQAUUUUAFFFFABRRRQAUUUUAFFFFABS0lLQAUtJTxigBtFLxRQAlFLRQAlLRS9qAG0opcUuDQMbiilxSGgQdqsk8VWqUsKYCk0wmjIpYSDOoIDZyMGkAwmrMahUVh35FVMYJrprKGyfQoPtjbHcExsB8wAJ/rmgDJ2qynBCMB0/hP+FRKkfnp9qfbCxwzI3IBHWrUkaozKjb0zwSME1mXjP521jlQPlA7f8A16AJs3t7FBATJNEu4wq7DIHfHp/KoBEY5yrJtZTgjOcGnpdSc7PkO0LlT0FIAUiL4O0d/ekMsIY0RpZFJAHy+maS2hLZdvvMctUChnKI3rk1op8kfTmkgF2hmCdu9SyS29sgMrhR2HUmsufUGVikIwQeX/wqgWZmLMxZj1JNOw0XrvVHlGyBDGn94/eP+FZ3PfP1NPFLzTEJM24oP7qAVH0NPPJpB1oGIeTminhaKBHvFww+0Sf7xqH74z6VNdJtmcDk7qiUKin17msxiHgc9aIV3tgcAck04RmR8A49T6Vo20ESL87KBjJJqJSsVFXGqnyHHAqK4lWJcAEn+VTXN0iRkrgkDg1izzOw5bPNRFN6lN2HSTbsgL36561DtzzUe585JpSc85Ix6VqQOZgBjFRknoKcWC475prEA8dfpTAjJJHTmoizZ+lS/MfxppUY5yKAIy+aj3kLg59hSy8/KOKZwfmKgZoEOjOEGeT1P1pM5JBHPb2prDPt9KTcBtVnBb070AAzjkY+tI/TtSnimMR0zTA5jxMgF5C4/ij5/A1h5rtNSskvrcxnhhyjehrjZ4ZLeZopV2upwRVIlkRpKUmm0wFzS5ptLQAuaM80lFAC5FFJRQA6im0UAOpKSigBc0tMpc0wHUU2lzSAWim0ZoAWikopgLRSUuaQC0UlFAC0oI5znpxj1pKKAFozSUtABmjNJS0ALmjNJRQAuaXdTaKAHbjSFs02mF8GgCTPFFNjbcRx3qximBXJNIGIOQSCKn2io2AzQA6Pnvya1G/dRwIJmfbCoIJ4Q8kgVkxyeU4bAOD0NakEEt9L5dnBJK3XaoyQPekwGPJtQk9BV650/wCw2MEFxEpu7lRcOTyUjI+VfYnrTIrKO11mODV/3UcY8yRA2SeMheOhPFdjZeE0vNt3qd5L58wDsgxlR2UsfQYHSockkUots4iOzijHMakn15qLUSTbqucAsBivVk8J6GEAMLn/AGjMcmuf8ZeF9OsfD8l1Zo4likQnMhYbScH+dQqibLcHY4CEfvM/hzVmd9kDNnBA4qKEYFbOn6Kmq2cryzNEI2AXaAcnFaXsjNK7OdsrJLucxNKYztyDjOabPYmCVk8zO32rX/soWlysiTk7GzytQ6gn7/cO4zU82uhpy6GUIWz1FDxMgySKsDCnnimHLtkjAHSrTIZWK4FKqVJs3NnsOlTJEWYKq5Y8AUxEDDAwKKtRWzTThI03sThQO/v9KKlsZ7VdN/pEmBzuxUG0k4yKnuP9e4J/ipOFGOOahjQ+BfnCsDuPUY7U+aVSpXPyr0yMUwuI0yB06sKozzPK3B4FRa7KvYZNIZDnt2qBuOopWLN6kikZe+efStCBhJNJnApe3pSGgBucDrmlLNtyQPQGkxTecZPSgBckCmtnr2oyO5prtxjFACSKGjOAQ2fvA9RURYngYpzfWo+nFMBeaXGDnAzSdKaGOe2KAHEU0qMYp2RTSRQBGwCqSc4xXKeIkH2mKZRw67fyP/166qQ/j9aw/EMYfT1kAGY5B096aEzljSU40mKoQUUUUAFFFJQAtFIaKAFopKKAFpKKKACiiigAoopKAFopKKYC0UUUgFopKKAFpabS0ALRmkooAXNGaSigBc0ZpKKAHZozTaKAH7s84H4CjIpoooACRioicmnOeKYBQBYs2AuUX+8cH6VcuITDKUrPgO2Td6YP61uammZFf1FMRm1XlbBqd6qSctSGTQIGXeeeeK6bw1dtp5vLkDhYwDkduv8ASufshujIx0Nb1hCLqKHS1lSJr2ZRI7NjbGuST/8AW74pSV0CdmXrS2EiQ3t1B595dzfbCcZ2RqSFH/Amz+CiuhGtTKfmtpOf9k07T4EuBLdxBhHO37kOclYV+WMZ+gz+NWXhZeM1zzabsbQvYgXXW7wN/wB8mq+q6xBPpV3BLExDwsMH6cfrV3y5lHcD2NZ2pJJJazKcndGw5PtUops4KL7ore0/VIrW0NtImMneHH9a5+Anirkv31yPlKgg4rpaujBOzLd5dwsxKsMH3rPuZ45IwF5YccUjw5OQRioTHt69+lSoJFc7ICu480jDPA/GpTycD86fHEepFWSRJD3pyq8knlxKSzfKMdT7VYuInjijLfL5oyo77fX6V3/hvwQqael1eO6XUo3Kikfu19DnvUykkhpXOesNNWxjGcNM33j6eworuf8AhD4SwH2qYc+i0VzOV9TZNLYuSx5uny6qC3emPsAx1Pc02Zj9okz0LEe9RPLkMF5I9a13MyJ2JbG7j3NQsRnApSD36mjZg1SENxk9qQg5PHAp2aRmXbgA7u/pTEMI/Gmbcc0/dnt0pvJ5oASo3OFOKkz2ps8pkAVzkKNoGOlAEBOPTOPrUZc044xjPHtULsFX0ApgLvGeR+VG4kc7R9BTcEcnr6elDY6Dn8OlAD8Ejjt70zoPWjijIHagBMHHse+KYWA5JwKc0jbdvO3rjNQl+KAFd+1Z+px+bplwvUhd34jmrZyeabIvmwSIWxlCAv8AezQBwxpKcQRwabVkiUUUUAFFFFAgpKWkoAKXFJS0xiUUtFIQlFHeigYUlLRQAlAoxRQAtFFFABRS0UAJS0UUAFFFFABRRRQAUUUUAFLSUUALRRSUAIRTFBLbQMk8CnGiJzHKsgxlGDD6g5oAma3lt1kMkbqF4OV6V2XiLRLuy0WzvZghjlWMrtbkBkyMj6VlJe6lr25LggwTMDsReXwScD25NdDdeMZ5Iks51hnWEYDFcjjgDjg4HH4UyWcGxB6VAyHOQK7Q+IrXed2kWjgHr5eM0LrukMdz+HLUnP8AAcGjQZz+hW7XF00KKWbyy2B7VLdWkh1pbWVfLPyqN4xwcEH9c1bTU7W01ePULK2FvGSVeDO7AIwSPb+taGr3MOpW1q5gT90pDOvJkXPH5AYo6B1N611K7S5gtWgTygm0lSRtAHH1rY84r2B45rh9Hk1K/li0+1lKI7qsIGNw9ee4wDWpImq2Uk0Hnv8AuZGjcyrvCkHGM1zSpSWp0KpDY3zdrk5UgetUriVHDYBHNc5Pq+qw5863RsdCoIFVv+Elux1toCfxqeSYc0TNvrU2GoyRYIRjuQ+qmrdnPHt2yLuXHNJf62mo2nlXNkolU5jkjfG38+orPgnVeGOK3jdrUyla+humTRo0ybSSVx/CMqP51SuLoz/Jb2sFpEeCIh8x+rHn8sVB9ohwcuv51Eby3V1Bc7c8lVzgf1ppWEKIADgAkngDuTVqWyewmtv7RHkJIwLK3VV9SP6V0Oj+IfDGlW5a2+1SXgXPmTQ4OfbBIFcfqt9LqF29xM5Z5GJOT0HYURbk7Dasrmvpb2d74pa6uNq2iOZFQA4IXhRj8jXe23iFpExa6RPOxY5aM4X8z3rzXw7ul1i1t08oGWQJ++OE69z2FdpqPiqa3nm0+aW0aO3fGIj8jY9Mdq1VGM1pq/Wxm5uL12O20y6e7uPIuLC6sbgDcEnGQ477WHB+lFc7pPi+xuZEvr3VFWG1bbFapEQ5JGN23nI69/yorjq0+WVkbRd1ctXbFZ5COoJ/Cqe/Azmpbo4uZeSSWNVsCtSSQE5yADu6cUElVx70wtnj0qKKVpjI+fkDbVH060AS4/nSEDG7J60vJIAbApfnKCPjAOc0AMJ4ySfpTPMbdg85NOPXByKUrgdaAIyOKhY4BwBn0qdjioTyCe9AEP8AFt74zTNqg7jyc5Gal2k9c0/EaBGCM0qht27oD2wPYUwK5FMxzUmGzmkCsS2ccUAM5pDUhWoy2CGGOPagCFnyM1CT61KVHrUbqCpAJ5oAQNxjgCms/ag/McnjPoKY+FGc49KBHHzrsnlT+65H61DVq/AF/Pju2aq1YhKKWigQ2loooAKSlooAQUtFFMAooopAFJilooGJiilxRQISilooGJijFLiloASijFLQISilpKYwooopALRiiigBKKWjFACUooxRQAU00402gBDSIoPXucUNT4RwP96gDprrVUnto1traO2JjEUhj43KPbtnv64+tY0pIPHH0qVP9WtQz9RTYkRGSQfxt/31UPnzcgSuM9QDTzUBpDLKMSoyea09OuPIdd4ZoSfnUHnHt71lxjoK0IFO1aAO0023SaXzILlYposNFIMqcdsHsa2LA6vY3UQW3W8XzvOMbLu8wjk5I57Z/CuesldYY2UDGxQRnnp2Heul0DVW07UEuo5whRT8xGQM+orBxmp3Wx7NOrhp4TlnZzSf/AOg87R9UtfOv/Ddxas0hiElsN2X9No5/SvP/EOlaNGrvZX6zTgjERQq6+oPbjvXrSeIZHhSS7tUbcGlMkYGVGPlIB74/nXJ69Y6bey20ltHCJJopJmljG5hvPG7nr976ZrZzVtDx6cLyszzq/8ACGqWrRbIlnWaPzVMTZwOpz781h/Y5GGRg+1eraP4d1OIXbWhSeMREFd5+XP8W325qW70p7DZaalpJaFFX96kWQF6cA4ORjsaBHjbxEEgjFRlCK9bTwXoOsS3MVhqsMbjDxmdfLZ89V2nv7iqGofDO80hw95p1xd2gJJks5cNj6EEUh3PM0+VwaslNwwRXT6roejCeM6VHqIjSMvcRXTKsgweQpxgnGa7Kx+Fuj6np0N5Y6zdtDMgZGaJTx79OahzsWkeSmMryBkHqKZt7iu61zwJdaZrC2Nm0l6hh87IQByAfmCrnkjrjPNVp/BMsulrqOmXcd7D/HsQqyEdQynkEelCqITgUrbw4bbTE1a6uIGXAdIkk4HTG4jnv0HNFYjpNFlGDKqnkHt+FFXcjlZ6nc4+1Sd/mPGah/Cpbkf6RKR/eNRDOKkorXUvkQs45J4UepPSpYYhHCsQ6gc/XvURZ5tRSFMbIfnbPc4wP51aKEDqTz3oAUKBxzxzQG4Pt3NJvz1H0FIuWzkUAM+9lvQ45pMMT1GKe2CcAnNIQPXpQBG0fXI6deahbk7eg9ancZPFN2fNkigBuA3HQUN0GOo9aeEJ6ClMWOh+tAFbYaQhv7tWgmAeaThSSUDDGACf1/CgCnjnB4/CopM54XtzUz8HHU1E24Lk5IzTAiERdgA4UnuxwPzquynJXdgA81aYjPHTvUbJxnFAFcKf4utJLGRwR1qXvwMnPGaZIWZvnOSOPpQByeqgDUZMDggH9Ko1p64MaiT6oKzKtEhSU6koEJRilpaAG0mKdiimA2lxS4ooASinYoxSAbRTsUYpgNopaKQxKKWloENpaWjFACUUtFACUUtFMBtFOopANop1FAxKSlpaBDaKWigYlIaWkNADTT4OoHvTakgHzCgDQX7i/SoZvvVOo+RfpUEwww+lNiRXIqFh81WCKaRxUjBOoFaUBwB9Kzk61pQg8D6UAes+Bp/Dj6bPp+uxqTJIskbuDtGFxjcOQeTXbWMXh7R7O/k04wzWs0kUThz5iKT6n05rxXybr7FbyxCRUErAuFJHQf4Ves9cvERoDPbkNwyGQpnHqDxSlJxdlqb04Upr3m0/vR7LrWiaMulTxRuLFtuwzq3Kjr36j2FeT21w+n3ckUTRzB2+cnK59P0p6ajqEuy4FxZbgvy+ZOrlfTgnjFYg1J0k3HyZMnPzx4/liobuyn7OCag736nqNlo2tCKG5gtisMyhmCyDJHoR6V0J1e9iJS5tA8eMbXU/1rjdG+J9zb2kUFza27pGoUFSQcD866iD4hadMqiW2kXI55B5rRWOV7kxPhq9Ux3umQpu67owR+Y6VwFx4i1LRNRuk0e/b+z0lZYYZDvQIDwADzivQjrnhi8U+Y6xZ7lCP5V5740ttG0prVtMmNwsqFnAYMV9/wAfSmwRieIPEM3iE2xuLKCKSENuaIffJ7n8qg03XdT0gbLC8khjJz5R+ZCf908Vkx38ZYhiFX3609rkSgcAY7kVNk9ytjtE8W3kl9bXt7ZRtJAMFoCQSD7H/GtCe70m+vTqugahBZ6q/wDx8Wl2PLivB6PngN6OD9a4hnmitwylgpA77l/OqMkhc/dz9e9ZukilNnUa1pWm67az31nC1tewNtu7Vh88Z9wOoPYjg0VxI1K70rWI7m0nkgkK7HKd1z0PqKKnlkth8yO+uB/pMn+8aiBAPQ8dqluAftEmf7xpqhWCnB3L+taEkFrAYldjy7sWZsfpU3UHOMVIx6mowSTgDp1NIYwnnkAZ6AU4rtGCOevWgk9FIzUXz872zQAzYC4bJ47U7nvxTmyPrTkKGMg/fzxxximIaoxzTTtAJbgfSlf5FOTiokR5H6FvZaAJIjlDwfUAilwfoPrUjxtC2102tgflUXBoAZtpG4pxHHeo8E8mgBQAo3BQAe5qu6A/d4yeasbf0qN1bblcfjQBXaFSPlYBj/eOAarFeasSK3qCc81GyFhjgY/WgCs/GOuTULnDc8VO6FscgD8qhdQCDjP40wOa10YvlPqnH5msutTXf+P1B3CYIz05rMxVolhSUppKYgzS03FLg0ALRRiigApaSnUAFGKKWgBMUmKfijFIBmKMU/FGKYDMUYp+KMUAMop+KTFADaKfto20AMxRin4NGKQDcUmKfijFADMUYp+KQigBtJTsUEUANxRS4pDQMSkpTSUAJUsP+s47Co6vRWbpbpckfI/ApXCzLCrlVHsKjuoXSfbtJwMcDrU44APpXVTeELu80+G8WW0CzIsgDAq446EilKSjuOMW9jhCOcGgjitq78P3kMu1lj9Plf8Axqe78I6pZaQ2oS24+zqRudZVbGTxxS549x8r7HOqOa04FLOo9SKqPF5ciqRztBNaFkAZ4/8AepiO00vTfEl3Y+Rp4uPsUpzsR8Kx6E1u6f8ADLVp8PdT29sD1yd7fpXfeE4xB4R0tQoBNurHjrnJ/rWwG4rjlWd9DVR0OPsfhpo8HzXkk12cdCdi5/ClvPCuiaVcQXC2kKQbtr5XP8668uBWPrgNzZS24UMHQ8E/lWbqPuaRhc4DTfDVpe6vrem79gtrrfA4Gf3bZx/SunXwTbLHGGUE9GIY4PvXH+HNXisvF7fbwym4iW2crz+8BAB+hxXqMhzEUV2+U84Oa0c5InlRyV18PZZCxtLsxnHCycj8xXF654a1zScm4tXMYP8ArIhvQ/iOlezRyyIo2k47AjrUzTSMgZI93qM0Ks0JwPmmVSxPmQrIPVetV2iAileGVozGAfLlb72T0X1r6G1TwjoWtKXubFYpyP8AWQ/I36cH8a818S/DqewWF7W9WSGWQITMuNhPTJHato1ovchxZxkOq3kNv5TxMY5E6hc8ZxToryJxjp9e1bWkeDtX1aykuLOzEsSSNE370A7h1GM+9WpPhnrmwsbKODA6tMP6VbqRXUSiYjxQ3yrDJhC7qquBnBJAorQtfB2qNIrq+JIpBg/3TnrRQpp7A4tHSXH/AB8yYH8R6im4Ppg1au7WVrySPyyZAei8/wAqjiURn99lgB06UAUv3jtzlV9x1oYkfd4UVPJNk8DJ9agklkZQhAIHT2oARtpTPHtTQGK4Hbue9PVPlxjnrVqXT7qBEYx5BXcQDkge4oArPFg4XkepqPZzwakH3s8n+tPUAt8wxjrTAq3CuxCIDknOfSpoQyHCOQTxkGnOSWBX8KiUnPfigRLtCEenrTNqEYx3608ru9fWn+X8oOKAKzDnpSBPfFTOD3ycfpSBSZPu8evakBA0bh8q+c9jTC3LAHI6cDvVzJEZTA56nHNQNFLv+RQR1wOtAFVrZ2iaQKSi/eYcVCVG0lsD0q9+8ZfL3MUHO3tTJ4UJ2qF3AfNg5zTAoMIxGwYNu7EVUnUYBRTtI6+9XZomU4K4OOmetVJ5HKKhclAeFzwPwoA5XW1xcx+uzn86zQOa1da/4+k/3P61ljHStFsQxrYJpMU8jnNJiqAbijFOxS4oAbijFP20YoAaBTgKAKWgQ9UBHUUeXxwaQCigBwj5FHlHtQmd386cN27AJyeKAGmIhRwc0wo3oanZjn5cgCm7mosBDtPXFJ+FTbznmjOewoAhpKmxntTgq5+7RYCClqyEj7il8uPtmlYZWpVG7OMcCpzEvrTTF6UWAhwKXFP8o+lL5TehoAj20FeOlSbG9KNpHUUgIdtIVqfHtSbaAICKQipynFNKcUAV8UlTFaZtoGMrZWUyaJboUwFlKg564H/16yNtbaxldBsTx88sh/lUS3RUepYS2VygyRkgV6FNr9npei2guN4XYIwFTPOK4a2XdPGOfvD+dbPiuBvsFpEByZsAD6Gsa9m0mbUNE2TDxHpU8imSbauecxn/AArT1bXtBvvCt5ZW95F5zqu1NpBJDDpxXm+xVYjcDg4z60vlnIwR1/Kl7KI3UkRzDdev6A4H4CrVrxOuO3NVyp+0OfcirVop+0L7ZrfoYn0No04TRbCJLhWKW8YxuBx8o7VeMs54D4/CvmjcVkYjIJPJ6VYW8ukIK3M4I6ESNkVyOi77m6mux9HF7ofxKfTK1m6heTo6xvCjjvjP9K8Qj8QaxEB5eqXq4GBidsfzqX/hKtfAx/a12R6M+7+dR7B9ylUSO8uYtJsvF+i/8StPNupQzL5hKqQeDjv16ewr0NpY1l8yOBfM7nOK+d31/VJb2C8ku2e4gOYpGUZQ+3FbSfETxEGBa5hb/egX+lU6crJE80b3PcVu965aIg/3SwpUvAh5ibB9DmvHIvifrij54rOT6xkfyNWY/irqStmTT7Rl9FZh/jU+zmO8T2A3SMv3X/EVn6hbR6jYz2czHy5lK528qex/A15ynxZlx+80eM+6zn/CnH4sW/lsDpMyyEfKRKpAP5CjkmK8TsPBkVlp2mS21vfJcSl99wqnPlydGH5iukMkfQtn2rxXwf4603w7bXaXdtczS3E3mF4wMAY6cn612Nv8U/Dk7bWS8jb1MIP8jROMr3sKNjR164TRXF6IGaxmYJPtH3Dnhvx6UVzXi/xXY65p9pY6fLL5bzq9wzoVwo6fXrn8KKqEuVDcGx/2u5trstDK0bK3yleCKhu7ua6lM105mkPUkAcfhTbgjz5MdMmo9uec/pXSc5WyMnHH07VPDbyNE0gjJTOA2OM1IhAX7iMDkfMOnv8AWo3VhgBuAemaYCB9pxtByOaHmmkIVnZgBhQTnFMJ55OSakZ2dVDY+UYyB2oAaFwB0/wpVBBJ4AIxSFBtYn/9VNBwMAnP6YpjHsY1tmDJmTeCDz09KgRsHdgjnoakUFpWJPuOOlSMq4G5R657mgBI1G7cRu9qnLArgqCe1Mj4IYAgVJtyeBzSAiABJGMU3acsCDmpghGec5705g2ORknvQBCTGIzyN/sKBDJKGdGVTGOcttP4VIkIRs5zk5NOZY3cNIM4PyHvQBnvDJuJUDdjkselCxeWg3NlscVouhJ3bRnGBVeVMpjPPagRj3kPmKQDg561mzoI42ReT6nrW9JDsQcEnv71iXat82TjmmgOV1fm4XHZeay1HNa2sf8AH1g8EKKzFFaIh7i7aNtPxS7TVCI9tAQ5qULS4oAZtpdop+KXb3oAi2UbDjpUuKkVMigCFYmPOKeEH0qUDHSplZuMAceopgVvKNPWPqcVayMEmNP5U5NhH3CPoaBFZbbjgCnG0PpV1AhB+8KdtyCaYGf9h3dqeunEjOKvxA7vrVtQw4xRYVzHGnN2FL/Zrf3f0rayalRzkfKDRYLmENJkPRT+VSDRpyPu/pXUQTHj5FNaMM5C4MMdFgucQNDuT0Qn8Kevh+7Y8RHP0r0GG5wMeRHmrsU5/wCeMdFgueaDw5fHpC35U7/hG7//AJ93/KvVY5m/590NW0mf/n2H50WC548fD96vW3f8qibRrlRkwP8A9817er7h81rTtsR62mf+AilYLnhR0yUDJiYfhUJ04/3Tn6V70ba0f71kp/4BUL6Vpkn3rBf++KLDueENp5qF7CQV7rJ4c0SX71nj3AqlL4L0OT7u9Px6UuUOY8Qa1lH8NRGF+6GvYpvAOntJsS8ZcjIyKoy/Don/AFN7G3+8KVh3PKvLweRXQy2c58P6ZMkbNCpfcyjhct3/ACrY1jwVfWCbyqSIO6GtjR1EWiWsYHHl4IPfk5rnrycEmdNCKndHPaVaSXV9EsSbtrBmPZR716TY6cLveWRXA7MKyNKRFjlKxLEu/CgAAH3rtfD8S/Z5Hb7xbFcNWs5yOuFNU4sof8I5bOPns7Y565jH+FUp/Bmmy/esLcZ4yExj8q7tYgR0FI1qCaSlIy5onzbqej3OlahNa3SbZFYkHHDr2YexpdOtDNdpGByzBR+JxXv2reGrHWoBDew7wvKODhk+hrK0XwBp+j3ZuN73LA5jEoGFPY8dTXSsQra7mTgr6HFXPgLT4GKyyzJuOF+cf1FA+HlrLGrRX0uCOD8rCvWZdPjlU+ZEH4x05oXTowAAgAAwBjpWPtJ9zT3DyI/DaTGEv8/70P8A9eqk3w7v4zhbuF+Mj92wr2d9OjIwPl9xTfsWOQ2T6kU/ayFaJ4hJ4C1VcYa3b8WH9KrN4L1lScwRN9JBzXurWYUElVPrx1qA2cTnLL+Haj20g5Inhh8Ja0oz9hJ/3XU/1pknhnWok3Npk+31AB/lXur6UsoGAFH0qCTR2K7Vb8eaft2HIjwVtJ1ADLWNyP8Atkaqy2k8f34Jl/3oyK97Oh3GNvm5HpmkGhzD73I9zT9v5B7Ndz55dSDyD+VNSQxuGHY9K+gLnQU2s0lurcdjmuL8Q+HodjOsIHttq1WTF7M5iw+cL6dqKm0+Hy22Y6GisJPU6YrQ7G4iIuXyf4ulMb5B04PpT7jBupcHvyc00nPriu884iaRv7vHY01mEa4Lbt3pzipG64pjIeCBzQAhJlmZwMnOfu4qaO2d13qSVxz9faoujH17n1qSK5e3zscpn2oAgkWQPtcbVPIFIM525Oc9KlfDuXdiSepNNCj+AD60wGqH8xVYZJ4b09qmKEHqPyoj3BecEk9cd6fuOxQR0HQCgYRcFiCWBGNtO2vtbZhmHIVjjNNgkG3c6HIPHNP4blh1PSkAq+Z8oZVHHPpUs101wQWYfLwMDApjoZAMuwUdQDimnDKCpBGOMelIBQDnpSNwRz+AqUKuVxvAwM5Oee9PW3VpfmcICDluuKAIMlnJLYA6LSMQA3yj/ClCEruzz15pSolAHp1oAoS46cbj0FYd+jLkHt0rqGhjOBnJHfpXPayrCPdGvBOMselMDitUwbh2PXArORefwq/fkfaXA6ZqnwOlbIzYuKcFpop4piHYHakIoJpCTQAAAU/HFQgH+9TsEDigBxwOaTcfWmkN6UYPpQBNHk9anBqquQOvWns528kUwLA5NTRrgdaoxy7AQanE/THrQIvgA4A4NSheKopPg5NTC6yOFp3AtJhTVsbWjDZ+bp9azEmODTjdlB0ouIvAjNSoRmstb8M2APxFT/a0Hqc0XCxqxOB3q2kwxnNc6bssvHBqxHcOoG45PpTuFjo47lcjmte1kVgOa4+Ccg9OvvWxZXTbRk0XFY6qIrkEnitCIpxyK5qK7OOTVlbzaPvUAdZDsP8AEKtpEhHWuPh1bZgZ/Wr8Osf7VAHTeSvrUiwKe9YSasMAFs1bj1IHv9KQzW+yoec017SPH/1qorqBAyCapXuvC3Qlu1K47D9USC2i80kDbzXMJ4ktTcmMquAeorn/ABJ4se4yiPxXFDUWSTeWPX1ouOx79a29lqdjnCurD1rKTTtGsR9hme1EkZIIdwGwTkVxXhfxkLOKWN34xlc+tVNQ1D+1b+W6bkt1rKtFSiXSbjK56Qmk6Q6gKY9oO4bZuP51q2ltHAu2FiVJz97NeV6LeRWF4s8tjBdqAQY5VyPrWgsrzyy3NnatbWbShNoJwjkZwD9MmuJ0dTqVXQ9UjLqByT9RVhWOOa83Jv7W1hneaWNZlLQnzT8+Dg9D/OrEOt3bXAzeSoXOdu75QPap9kyXJM9C57YpRkVxEeqaxJdiO3umkCEsyFQdwHvinxeJdRCszSwsoPAKgHnp9RT9kTc7XfgdKjWSQtlol4PGG7Vyk3iu4il2oIZUwMNsK5/WlTxhLt3fY4z7byOfypezYaHVPMwYDyXIPUjtSNIQPuGue/4TKAIm60fewOVD9PpxzUieL7UrlrW4X1xg/wBaPZsdzTluxCrPJvwOyoTn6Yp8MyTxq44BGcMpFVLbxJY3SSsvmJ5abyHABP055PtTF8UaUwG6WRM/3ompezY+Y1ByMg8U5VPrVAa5pbKpN2gD9Mgj+lSLqWnOeLy2b/toKXIwuXwvt0oKg9RVbzrZl+WaLj0kFOVS+GEnPsc0coh7wo/BUEViX/h60mZ3ji2u33iCf5Vsjeh+/wDUEU7ezf3fyqeUpSaPHdW0ZtK1IHB8pj+VFerX2l22pW8kFxCpEn8Q6j0IopcrNlVS3POJ0xcSkdSxJpnzBQSRnNXLm8dBLAioFZssSg3H8etU3uCyiMheBxxyK9E4QTYG+bAyeTTSxJPp24pyoWG4KxA+8e1PDbRgHg9Bii4CFAyhQCGAyxY1GVLYJweKmd2kZ3kOWJyWPeoXkO0AEYzQADaARnkD86QgBc4Oe9ATkHuTSyRgHLNyOwoGM3FWUE5RuQB2NWMg4HqOKgXHKkYXHU1YiX92AvJA/SgQ3ZznP4UDeZRj5Y1HJ/vU5eoYKc981ZHleS5ZmEwxsAAKn1yexoGQkKy4JP8Au9qiwwX5VxjtipEUs2f4e5qfbsQt1A70gIU3kdOaeZCyk8enFSKpcCUvndwAOo+tRqPl7/iKQxBkgAKCG6HI4/Cpo4js+XGF9+T70xEyVZs4B6CrLuuRsQqnZScn3oApzQEjJLBuvBxmsLWIC0W5jhcfdxzmumlmWC3d2HygdOtc/rcnnWHngkqF2jjoKaEzzO+IaaVgerGqO5getWpyTuHvVUitjMmRsjJ/ClLjHBqCnDmmIlD5B9aTnHJpuDTwpJwaAEHFODGpPJ5GBketN20AJk0uTT1IHvR1PamA3mgipNpxnBoCk9qAI9vHU7vTFSxocc07y29OPrUoXC9RQA0Lk8mpEAXvTQPelwaAHg5pcAjnmmjjin4pgNES9RmpAoHWlCE9MUu1umKBCpjcCelWdwJ4qsKlQ4oAuRsB7VfhkIArJDHrVyJyE6UxGrHcsByak+1/LjNYzXLKOENQyXsq9AKLhY2xd88mrUN/23VzC3Mkh5BFPWWRW65ouOx1y6jgj5quxawFAya4pbiUc8/lThdSEnOQKVwsd4dfiVetc9rPiCKSNlx29awZp3bhSce9ZN5uc7Rk460mUVb+782Q44XNZ5b3qeSB8/dNQmJ842nNSBLFIV5U4Nb2iyGQSIT8wG7r2rn1icDpXRaFblQ0pzuYY47UnsNbm/bQDbkv19qu24/dMGl2IOcHJ56ZwO9QRJIEACFh65qyG8qJiQc+gGayZoSx3d39jW2eZngQlo1PQZ6kU23B+1LKshGARtkHDUqFQo4z3ApyIzuCsn70kAQ7c5HrmpGaAZ443LSMJCOGUcH61X86QfuyQS54PAzTx525UG8NyCMc1BiNX3Mm526FF5JoAXzSCfantqEMkPmGN42A2nC8flUc0MgKieJ1bGdjqVNOsprX7UIbqF5U2ENgkFc9G9yOuO9FgHI26JS+c5zuB7fSmklnBEny9CMdqhLeRctGu6SI5AfpuH07UhkZk3LCc5xkN/T+tFhEnnum9VG0njd60wTMCdxLKeg9KjhW7mY7owFwT83BxTwjBsEkcZp2C5bh1AwQyKioVbk+YgOCO4qsZw8XyfPjoKb9zcoYscdWHFRgbeMYPr60rIdyzBJvjXf27kU5pTwF3IV6FTjNQxmUMyqBkdMinEsRk8HHalYLk6XkgAXzZfwc1bXUL9U3pd3IH97zDiswOMKMHj36+tKBMZAnn7oQSVQ9BnviiyC5sQa3qokQJe3DMThV4bJ+mKKxT50dwpV2+U/fXOODwfaijlQXLE4f7Q5Y/wAR4qEjc3Sprnabh2I5U0M4c5PYY6VoQChlwB35ociJNzdalUJ5Y5UHPUnrUbKrgZGeeKQELS+ZyE2DAB+bOT60qWx6t0HapRGqlTt+bpiiV/m2Ek8celMB8VxiN08pMt0YjJA9qjO0DpTQO2cVCWkkxsOBQBOCr4VsY9fWn7kBxETlTg4NQx8kIgLMTgZqcDyj5bHBBO5enPegBvlhgSWdc9xUm0nBQdTgUqyJ1ckKB0C9aGdtjFvlUcgd/akMducr5R4CnoOgzSbNx27jtBpYpMR5IzkZwexp0e0898ZA9aAJCqLt+VjzkGmuC0ZyxQjptXJPtSOzx7ZmVyi/fUD8jSx3onkEYR9ijJwaQyeNVdAVH3V+YselSRQqF8wMOf4T1qsG2jGOanEa7AfMAZu2etJgRzICwUcoT0x1qlfaabiB0LYDDAXAxmti5Zp1hCxJEYxtYjPzH1wehqurA3ICNlwOVI4x60JgeT6n4cv7aeTbbSSRjnci7gB+FZY0u5c8W8v/AH7Ne7JFbxQyg7t7kAt6L6ce/wDKofKjAPyFGGcepFXzk8p4omjXJU5t5s/9cz/hSDRL8c/ZJ8Dv5Z5r2bI5Qn5Scn5cGkdmeBYwy7VO4jH4U+cOU8hXRr0gH7FOf+2Zpw0O/d9qWE+7024r1Ih2EiqVAI79/YVCkTtL8vyybcE9c0c7Fynmf9i6hv2fYp93ptpyeHdTZjiwlbb15HH616tEPKjZGAJK4yR0+lTbSsSuo6jG7GDnuKOdj5Tyg+G9TGcWJHtkZ/nUn/CN6tExVrMhu+GX/GvSNpbJc4OeMDtToLZPs80zTASHCiPGc+/tRzsXKeajw5q0hwLZuOSC4GP1py+FtVJ5tsfVxXo20Ku44xSqmcndnJ4GOlPnYcp56vhbVf8AnggH/XQU8eEtUKsxSEBepL13/CYPJGcUm4srfrRzsOVHn0XhrUJVLKsQUdCW6/Spf+EWv0A3iJc9MuR+mK7oDbsk2/dPy5HFMnle4mJlJeQjgkdKOdhyo4keGL0jJeFcepP+FPHhe8yMzwc9OprsCjNgYHH3uetRqdpIHrxnrRzMLI5U+GbpBgzwDPsaF8PXB3D7RASpwQA2a6wYd9pAOOuetSG0KlJCm0OMjj73vRzsOVHK/wDCLzhQfPhOTjgH/Glj8NXJLYniCjuVPP611RjVSAMAUrw5wm4jB7HrRzsOU5hfD8xYr9oUEHB/dH8+tWY/D0wGGu4x6Hyz/jXQojN8uCDSzIpjK5JAGcGjnYcqObHh+5MhVrlFXGdwT/69P/4RxmGWuxz02xD/ABrXihlUMW4yflBOcVMsDclT/wDXo5mHKjn/APhGgnzLeMcdP3Y60LoMpPz3R464QVpzX7Wt+8UyKYRgcDkZHWr3lpsEkfzgjPB60uZjsjH/ALBTyyxvJTgZwEWmN4cDLvNxLtxxwoOfyrcYBRgxsOMjjpTt5MeB+tHMwsjCHh6P5S00xOOwUf0o/wCEftgQzPLz6sP8K2d+Ccnjt65pig78E8E5xijmYWRkf8I7ZlDzMSO4cc/pTD4XsMHf527H/PSt6RHwzqjbe5xwKj8tnDbQTgZJA6D1pXY7GJH4esEUlkyoGcs5q3b2kAiUWyqEHTA4NX5I2WMkMpbHCgdfqaFHyEYVGx0XpRcLEfkuqcMVwMcHtTPKJiMYbGRww7VOrFT8xBHr61atbizV7gMnmuBtDgZCH6Hg1IyiyrFEC5GAMEkdaZGVDeb8voGxz+daU/kOqtHGRgfOf4Se3HaqzZUZEe8k4A7CgBQ7yW5jZRvJyHOSao232loCsv3w33unGatRymXBRQFViDnsabC5mDYJJDEcjFACSOxk+eV3fA++xJx+Pao4y4Y7AQx9utSSSoHwzAsM4wOae6skUcr4Ecikqc+9AFRIpPOYu25R3zn6VaRD5bFe3Jz2pFEYkUyqSmaJFWIsok3LnAYHgigBpbI45pscgkcjPA4Jp4RQCeQB04oSOJYmfcFcv90LwRjrn+lAhjxgzHBZlxnGKCGLAYGKvLEiQLPks2MFFOMelV1X92GOASOmeaBkcauhBDDryMdqluUeJAxT5XXchB684pSEKLtJ3nh1x/WkOCpUg/WgCrvYoAQPXgc1LxgHmkRBuPXKnuMVKEUsFGWdzgLSAiCfNgseT0oqfySjgNwR70UARXsEk0hZTsbJ+XOKcA3lqr8kDk4xk1POCs7AnJJJqJwxIxxVkigIDkjnvSDhenFSDylwvzM2MnNRtnHTNAAJnVWChcNjkjOKaRu5PWkUHOW49qlRMg8GgCF1+Q8ipYwqxjJUbzQAMgP0PWopFjiADOAM/LuPSgB5EcR5yPxpI4GeQSlmkPQEjpS+WpIOSfbrV52AQRxgMCDuz6AUhkaeXGFJDSN2JNJJIzENt7cAUjqNq5DFB2XipQAsJbO1B2zkmgCB/lQYUtz0TnFTRoVjy4w3o3Bp0eQ2YlJBPGalaMG3kmkcNKrcpnmkMRW2x58zhv4c0kCpEhMCgAnJI7U2BZ5Vy6KkfJz61Onl+aqnHocUAQyRL5aMAxYElqRQ0md7HngEdqsSKiEKxGAeDnrUeNvOPu80hlrzJHZFLNJgYBJ6AdBVhLUb1lJC/hjJqim6SMSLlfSplMm8lnJU8AUCLcgW3j3shbJOMd6q3EY+R92GcZwRyKeLkxHYJfLLc4PHT1qnNJK8vzZYkfKPWhIYxcg8cmmOMk7VUSfSps7FO/Kt02EYNIUZpMNK27PJPPFMRDJ6NgEDIIptuhEhyQckDJpjh1DFwWyeGHQD/GrNvE8pxDtygy5Y4IFAExhX7VGsuQrIS5UdMdD9OlVmPUFhycDHpU2ZRI6q5eQrhtpzkf4VBt2sCAWIGWyOPpSQDWMcSA4LMTgU9CFJJjDrjpn9aZvXhWIXd0BoEOJC6E9MkdjTAkgSKRysmY4hwWC5x+FRkqrkbs49utNYEzAFvkA/Wmsilndn+XGAvahAx+eOKrQtNuYeUqZbJOeD71J58RbbHNG5xkqGyRS+aGx90fTvVCELxqgwJC2SDu4X8DUVvOsueDuHft+FTKxkR8EOpJ2ew7CmxRncplXGDkqvcUAOOC2M8hc/T3qu0RAJLF8clTzmrJ3OjBTtP14qbfZ21oxKSSzuAFCp91u596LgVEEjAEIFyeSasKd6Atu+XjDdh7Uq4KZ565p7FSzFQVXtk5pARnbjLDJHTFNUuyszJjsBTg7dMZpWx5n3jtx2H9aAHJ5jPmRU3fw7M9KGUEMeMkgZpgbYDtJOeetRrcIJWQN8yjJFAAiFJ2Us7A9jzinO6JJu3Hd93ZzyPWmSzmNGkWMszHG0UyacRW3myE8HjFAFp3iWMsy4yMfMOlOIHlqqIzYxhUHQelQwz/aId+DsI/KpLeSWP7QwALGLAb1JNADXcFn8s/e6AmopwF2AL0ALAnvSx7SQzxhX7gCl2LJkN8xJ7mgCNpAo6ZBFMJLkHPTkYp21Ig0nBUjoegpUUPGWVk4x1PX6e9AEn2mbbGAzADoM9KZKJTGzI2Xc856HvyKayyj5gRg9BToIyxO6TeB07UANZGRQONxHT3pjZCAuRn0xjBqdm2hgxBBORheR+NCAhvmGB2OOtICBcNtU43bsDPc0eYYZngQAZOQdvBNW0tgJt65bPYnpSujxMUdRx75pDK0XnGFtyhXHQE8GgMpODIGZedq8c04KREwdssSRuUY47VTjiaJxtI3d29B7UAaLqoADNj1INVp8EjDhMfkfrTRIRwwBbPzFVxmkb5hzyO4NMCKVZBOu2NHjHUnqPpV2MCP5osFuoBqONfMyATntTJ42dkUsVUdQOuaAJGiR/vfMo6A9qgktrZpld1O5sAelSxATb1Zt+046YwKlWMKBGTnA47UCKgtPLmklWRgpHKfw59anSJZFIBzj1q2RthV1DgZIJ9/b8KrJJ5b7PlGeVDY5FABNPOkK24l+TJKqVGP8aqxLcAyGUqdpOwgdRVuQxllJwrE/KDRnB4H6UwKfmNHsWU5zyMCrI+cgAHB6ZGKfkIAXQyksBjHT3/CpTdfZ1cG2DgjCvnlfpQBW8vDdTT0RcbM4ye/SnRNDJtG5mBGGHQg0kcYjXaCxx3Y5NIY7yir4yODg4opypk8EgUUgCYgXDkjPNRsuW4PBHFOmbNy42kc01o1fG7ccds1RIrSu6rGAioOSFUAsfUnqaYVLdOlSPGoijAKgDPAznr3p0cbN0HFAEXl5p/3V5PAqSRCnAIJPoKZypOOT3FAEDykTBDGTxwRThEGG6QDcDkDGcVINxJ4GBS/WmAwYU/NxnpUuAp3bcnHB7CmgruznpxzRKxJU5IXrgUhgxbON3C/kKuxwW0Ww+aj7lBZuyk9vwqukkbdUyT0OelKRmMx5yOozSGWptRhhhW0tImHnsRLcPwWX0Udgfzqu5z8gOKYEjWRJZO3yqKSSQEkIcetACRSgkjH3TilJ2sWVT7kUiqE5J5J6UrcKMqfmOKAJYyJPnzznmpYwSxDY29M9qgIDZgG45UkkcAfT3qZGYR+Vj5T1JIzxQBYBYZYHKr2HSoYbiWOVfPY+Z97C9h7GlQqH+UsDtAHvUqGGRGEjlHJ9MigBlxtkl84nMjDPzHLY75qFldm6fd6VMbeZWU7dyOMqexoMZhLdlHJB70AN3qIsjop3Me//ANeoxOku6VY2QNxz+tLLOsMRdxge4qOBvtEfnnocgDPTmgB8wxYqiFiWkO49M4HH86gU4XG0EjvTnjYP5rMQQduCelRHImTaDluPqaAJI2KSmT+IdieKaZMMFkB5Gfkx1p80TQTeW3XjOOlBjDOm4qBnbuY4AoEUpI/Ou02sweMAjHT3JqdRKJdpbK4wD61KzqvyIVcKSN4H3qQgNncDgHigYwhW7cU25sxNF5cwO1huG04NSCK3hgUQgg7uQTnPvSSM7kyNkjoTjigDOh0+K3k80MzuP4jU/BPIx9RTvO2s0Q3YaoVLNI6OCMDqOhpoRKZwoKbW4HJA4oWVXTjeoBB9M05ApAXJPHFDIcDg+1MB3lt88m3huC1Swq/y+Z9N2OppoRlwvJPGDU5wt0LZ2YY+Y5B4NIYsgVenCnjn1p0vmzNufB6DOPQYpFwZSDJ5ir0AGKl8xmG3gDsB2oEV8hRgnOaFKHGcswPzA9MdqfKjybSrgEHnjOaSK22O7MexJUd6AIfK8tvuZ3HOVoCA7lEXJHUHH0oaUuxR49h64ByakDja8Ko4wOXxx+B70AU5GwFVR/EATStH9s3RAZYjbtFSrbxrbMqTEMeVOMnNRKrrPykezvJ/F+VIZGmbPy7U7iP7x9c9DToZJ3RyY/ukgds1K23cSmNvapIeT8zYB7+lMQwL8m3J3DpSKQSTnkccGpJdof8AdDeo/i6VCV25IUDnkikATLvlZsLk+nQioQhQHacL1K45oju4mm8s7gxOBkUSeb5zgxqUXsDyfwpgLFIRlccA5qRdrAhAAMnPGKYoRm+8UYc4IoUHLZYnP8PpQA84U8DOac+MK7DleRjmo44hGT94k+pqZmI+UgHHPI5pAMi8q3lkm3uGAy4Y5x+FOWRpUWSMghuSzDkD6U35DuLKDuxnip7eIMA8aKVHQ54oGRysQkcbRg9cMvHHv61EQCA6LxkrnNLcRRPKzbmWY85VqVQXKqOhOSTSAqJCyXBmd5OeQo7H1rXhe3mR0lig4XIYhgxPpkf1qg4nIlj3qgz8pwTuHp7UscQI3MfnVcK3XP1osAFWXdt6k9R6UKpxlzSsSqEqpYg/iakZQ8ewjjrQAxCwb5QNvck0+Vn3JsCkckkmkjSMKPOiDHrhWOKeyKr/ACksMcE0ARln8rjbvPrkAUrEHDbBkVI7MQobHHT5eaj5CnABx0GaYhm7zF+ePDjtnNKTluuSOtOVvuHYpCghh/eoSOPcxIKluhAzk+h9KBgDiiVjGFLBirKSABnP/wBemlWwUPI6c1DImwBcuVznA7U1qK4+OMFt/lGP0Oeoqd9pPyKQMDI68+tKsiGAAA57HtUTEFXz5inadpU4wfX3FJjLsf2SSJdjNDKoBbzOQx74A70VTtsq8f8AFk9T3oqLDuDyf6VImc4JwKfHH5mcE7h05xmiVFFxJjgluTThtAXDZIrRkChNzd6eAVwQMims+1eF3MRTQGyu45YckjpmkMCVaXbg5B5wKM9SD+NSksqknnPQUxgMckbsc0wI/r9aYzfNt53HpUvfgDjvTSMyZ6DHFAgEQZeecetOcBgATj3o2sULZ49+9RMGJzn/AAFAEy5QHgcjHvUjPtRVDcE5xj9aiQEJh2+YDsM80kjAIM9T3xSGOdAWA3En1p7QNPEI17HkDj8zUEfVmX5vXnNTJIF3OxCgDrmgYwW7ohZpQx3dOuBT925l3Fio4Az2qfMUsAOGUN371XXarYB6cDNK4DlOGHY+9T28blt3/wCuqcUe93ZpVUKehbPFSNOqgMGyp4BB4NFx2LG/5SBgED8aSGIKGbqaankRxCQ5G88ZHWob+zmuHgaCcxqpywBwfrTEaAM9vZtLHymTjcTx6kDpVJJZJCxdiwJ71oT3P+hrGzBQkewD19T9Saz3XygscYDOwyM9PxpDHW6fabopPKI4sZDMMgY7Uvm7bdZAwMQ4UAVVtrS4NpPI77th+bnuT096hQzqHjkjIx90hvlOaYi4XkmTeqAIOPU/lTAhkXBZlAPVDg1FCHluFXAUnuc88e1Sx73HAwOrHsKNQ0sMYyPdLBboXdV4y2WJNOu2zbxxIzGRRmXK4C57euR3p6gbmmUbDINpOfvD3pJp0kQjytrE5Z92d3rmgCs2Yo1GefWpRMFjUtjBxzTDmR49igovUDnJpZlJyHTaTzjHSmIaJN0jgY2rwD60km512iRkUOCcdCaZIrRxZQFieAAKLcMiZfkk9z0pDJDFvOQMCoyds22R9vYA9/erUkiSiTYBFngBe351RS0Tzi7SO7D1p3CxaKkIxRQzgcZOM1JDuZFMo2nHT3oXByTxxRk+auDkjkccUXAVpYwG3RuSDwexqUy5BklYkEDr1NRSW5ScAOsmOjqSBz7VIqkPjGeOKAFC7ZMqo54H0qQZDZYjpURcsnTBz0J6UxWKuXA69qALO7ZkgHjg8UyaN5goicLg5II/rQG8zgHnvmlfKcDrjsOtAFaWGZZoLqNws0Z4bt71I8jbTkjcT+FK8gZQjHaMHoM1AWR2CEyDHJ4zmkABwGYDlsfhVRrqe2MZe280EfM6dRn2q2gTDngYHA9eaRniUFmUIvTigQ4MjHhCMjv1pjkl9oX5cZLCiHdsO/kknaV7CpJQFVhgkY6jigZXeRWQrDKRIPvFTTy8kUYyd29c4x196yl1Gws5WgkZ0ccHK1oJMsxR4z5kZGQQeopiIxApn87aQeuD6083KxuS6HcemOpqSN2ZSCOVbFI8TyMqpCJW7DNACHF1ACNygn+Ic8UkaEyFAuFVc5JqZIWQbuTg49s+lNx2wQe9AEqjcqhRhh1PemtIUjwQH5GRjJx7VLDP5anpwPSowUZvNA5PGaQEM8gijdgpOwZ2jvTba7WeMjO1+pAqSSCV5CQymI9R3ptvBHFGXjOR0wwwRQMU7dh8xNuOSVPX8adC3mrlkMeDxz1FSOERULMRubA79qYkqMGA2kjnIFIBrKYmeSWVfLzxntSqVCEqRg9fSm8TApJDy3zEdQT607y1R/JZk+cfKBwCB70AM74HcdQaczbCiYZ8+v8AWnrECuEHygZx6VADKXxGpIU4PHWmBPhycYUHsR3p/l7SxZiDnnPamhwsiqxwx6ClllygRY953ZOByBSARTuQkK+dxHIoVS6/NwD2NOYN93BXHc0gZkcljmLbxj1oAQghsEfiKX5ugxg9fWlI5HvQAcc4yTxTAgdnW4jU8qRzT2X91uOQeakIDDkHOMZo2jGCR9KBEUMe2MDO7PSiR0iVmk4CjJOOBS4VUIVCADyB/SlbYyDd0xzmgZFBPHdMpUN7bhgUVIqRwxqqgKu7hVWikA64GLiQ4OScUiKWPOMehFOuOLhyTn5qFz7CmIeuc9jTTIFIZRuycCgnA61EBtJPrQBYDBiecUwopfeeW7UxWwvAqKK785zGkMmFJPmsuFJ9OeTQBZGCxPcdhUpRfleRtqn7x9KiDoDkjr6U57oEbVTOO5oEXJDEsBiUglT97qMVQQI+5QWYsRs2ikVwrfKu0Y5780+CUxB2DYZlwcDkfQ9qBjsoF5YZqrLCtxJ85JAHQHikKqqNMxJbPIFOLquD2YcUASFESJRCduOmKHmjWMBhjjB9qQkcBQSfTNDWqs7OxJyOlK40RxFRD5KGRF5xJnvTomcEq4BAHc0hO5tq5Crxgih4t4PAIUce9IY5m8ob0iDNwAAODUyzG5lUTAthSSC2B9KgEMnO0Y49eKmiTG1lI64bNAyZZkjTDgk7vT+VPkDpcsWlzgY2jotVTIQxwFbFMDkfP0yeF7UCLoHmPuYZ28gE08Mn2eQCIiVGDCQfcx3HrVCa4OwMyEYBHy9BSmd4rIReXjcOCTxSba2Kik3qSS3EbxkK6soPzAdjQFVosqQdvUVR86KTKiNlI7qeTSPIQowzKAMAetUST7JI5Xl3EsSMbTjaPapUmljhkt0lcQvgvHnhvrVe3lEpLE7lXggdQanF1GZUiA+Y9B3oENbIwCzcj14qvPdRQAB+WAxinTSlXI3Hap+bPT6VVBjuZwzbduehpgWILuGaRvJl/eDrxSzgzM0ZmKSv82R1oVIQSIIlHzZP+NO8tQW2HDetADZEmYRlZACvJOPvGldYw4kIPmEYUE4zU2w5HPanNGGBDJkdsjpQBAqExruID9T71LGNxJCgbu2KGiJHLFu4AprSLGCzMcJxyM4oAJXhgZXYnk4LVLjbucEsCMgAU1olmgDMAy9Qf65qaELFbljyw6UALblmiDSxFM9AeuKkZVV1YD6ZpnnDy/MGMIM4NLJIvkBmc4JGdvI/OgCPIcMuxgC2dzd/pTYIcOxchnPAwei1NtRo0ZDwWzkckj0qRoRHJlCDkY5NMCDhHKnO7qBimzNKCpj5B+9k9KklikjmIkDK+epHWkO0k8MPoM80gKTSb0KxyBpVbDY7c1OqBvm5+lMtrMRS3Mm8ETDAAHSrx8sRIq5ZUABZRyT3OKAKIYmWQKvyJxnHU0oyUBZMfWpcMxyUbG7g4/nTJIyJWGSSeT2pXHYjEsQwCCfw6VKqgp94sOuMYoSFXk24CtjOWOPw+tSFA0QGMDHOeKYiC7sobmD54RIG4c4xjHvUEEENkBEi7UU85qU3DmfYG/clMgkdSKi+0MkrJNG7qx+VwBj8B6UASygOm6IjJGahKuSuCxPc56CrUccPmt3yNu3tTmhEOYsYx60XAj8rzYVG5wwPUHrSlecnJz0q7JJAI41tYm4B3Bjnn/CqoVidzNn8OlFxEBXqMkH1qWJHMeGIUKcnPU0uznFSRhvP+QFiO1AEWxlQ4HDcgillhAhWSY7O4x1artzbOqK6qNuMt6g1mskEzfLNlue/f2oGNmRL1AkTFWQ7gSPwqxFEqQKuBu7n1pkcMsJGwDcT8zHoR6Cntvy3CgE9KQB5fylgu0npzxTQu5GAJ59sU2SKV4GVJ/LbqrAdD6VJb52nJLEnnJoAdas0Kk7AOxU88UYI3bVHJ4p78uuRtI4IHf6+9OiVmcKw5JxgDmgCExsR74yallSJViMbHey5kAGNp9Peombz3AYNGycblPWlVghkkcEDGSxPFMBrld4UOC+MlfSmx427CSWByOKkO14w42nIqFGG7OfXp60gJh+7UtgHnoRTFVZDuZcEetTq6OnIqNmCjcxGBRrcelrDtrKM5AJHOKiLKxKggsOoHapUkSRcqwNRSxx/aI9pbdt+bj9PcUCDnaefofaopoGdNp2jdyCeam2lQVGPbNRtuxg8Ed1oACh42MNw9qKch+ZSOoIopDGXDo1zJtboehPNIGOMn6UXrCSYqURlBJLY5H40WS2U6TJcxNBJsxE8ZP3sjk+3XrVEjGmwGBI3DoKZvZsc1qQ6RaYLG+L5I2YXgj+Ln1FRXdharMsVrdoXxkiRhgnsM0XApBzjBH41IGOP/r0+4sJrcojSwyu65xE4O32JqMWtyq7kaAgjO3zBxQA5SM5kO1QOw60i4J4qJYpWYCZGUMeCvOfwpdipKYppZEXnYSmCaAHvIoOBk/0pizKh+c0sEdoWAl1IKgbDHymPHtxWh/Z1mZHeC6imjTBVSwB69DnikBmGYyALtyAeCf504ngb8Yp9zs3vMCFYsTtTAA+mOgqqQW2/OOe3pTAuWyS3UjGCJnRBuZugAqu182Ngbaem7GTTobq4hgkginkSGT76K2A31qNVHO4A0WC4+O4wuNwHOcH+dAnbGAOpoVE4+Tn+QqfCjHy9OnFFguMBmZBhBwc7iaN8ndee+DVlMgAnHHrSrtLMwAJJ5osFyoI2A3dOacfMDY2gY6Vd2rycYzx9Kj8sDrzQBVaR5G+cjGMADil2K6bWJK9uelWGiVsZGfpUYRc5xjB4FMCoYfLbMZPPpTHDHGCcjpn1rSjXMgCg5Ixhepz2qF0TeflFAFaKMCLY2CS25iKtW/2YXge6V2iPB2Hn2qHy8txkD2p4QDqOfWiw7kMzeZK+wFUzxnriofJVTw34Yq4Rx6YpoRepHNFhFcq6p8uRu7+tTRzqmFdCGz/nNPYnYcE88H3qMgntk9s0WAseYoG3Iz6+tPeaSaUu7nb8oC+gAAqk6MQDgZHWgK2Oc5HQilYLl0KfMLBjtI+76VQuUubiYBQQinGCf1qZWmHzA4A7DvQkkhnZnGFYYwegoGTQERRmBmBAY4J7j6VcVF5RzlT0xWe8jCZWTBVepA/SpF1BJ5C67gg4bPHOOcUhl0xwsjKYyMghiTww7YpqovkeUozH02kdaiFyGXy1OQeuRUgk8qRUYN8wzk9MUAWIWaF0+RSgHTHHHpSsYyWkRSCTwPSoHZ5ZF+YkDgHsB6Us1q0c63eP3e7aSD1NAhWcu+fm3jnJNWreGRk8zeu0HATIznHXFU2cyZKpyDnpUkc7MwVXMbjqcdKGBcu3QQbG3eZgYG0HNQeS7/vvu7iGfHA/zxWr9kjmX5ZTkckN1zVRrffJuQssKkA7j1qbjGiON2IQsoUYJwRzjniq0iBXcuA2OhIpItUtXuzEsuXkyVJ4B/8Ar1ZvSZDGZSg3Dg5GfxpoDPeLfFlMh9397FTtalmO5lO4ZwvQZ5xQscYCr5hPUkZ9KnTCknsR60xFV7ISHDDaoB61BLAI0yueCCATWpLMihGOemTgdqpXSLIxUEY/nSGUVt9glYMI2ZsBuv8A+qp4AFhKzBnnx98jFPEbCF3cHeDwuM5/wqO7YXTSG23ICACcYIHemIimxHHIPNZGAwD3psMsUioqzMZScABev1qJbeeMQ+VK4MZLNvGT7EHtUiW12sqTBf3LZyTj5m9aALptZsyBsxEKCQRgjkUbAjPIXwVA2qasopu7Gd2RfMG1Rtbll7/yFZUdrOk7usxkicE7SclT/hQBdu7yN4I4mBLMduV6VWtUWJfmgIAJGCKcv7pj5uAD6Dn2zUyyCRdofaDxnrQAhABOFYgdB3qG4ikeMLACzlgScYwKuCNI1CjsBg5oSKTzjIj8HnBGQaQGXLvi+VlLYPKryaeuFj5yBjP0q4qRm44T5R39Ks3GnOk4OPvqGyDkY9aYGdJ/qf3R5BznOTT1Z3RZHPzHrmntCY2wevcUvIHI57c0CK5iVH3qpJJ7ntTTPEsjRPnJXcB/e9hVtwMYz1FRS2yXCf6RxIvKkdz26dKBlT5Yo1MQby+uD/D7VJFG1w4EbquRne/QH0qXaduwsDjJ96jSNUHfr0oAgvrtrSRUVFb5SWfOBUkNxHeWQkjOD0KsO9TPbRT4EgXPHJ9Kbtito2VcfLztXqaYDlRAiqVHBzUq5B3Z+nFMjaOWMOrfL39qmyAMnG096QETqznduO4880x4S6DLFT61a2jbxUbAjG0flQMhWLkAnvRVkRkkbjz7etFICtdRxs7Lg7s8n1qhIu2dU2knIxWlGFLyGQlgGODnk1C0gjfKgEj1FUSLa+WlyplQvGD86LxmkuXV5v3MZCjjDcmoVMrFnKkMTzj0qXepxwQe9IBvy9sfSmuFlI5Uheox3oT5i28AZPH0p4Hz4UDB4yegpgSxJGsEnykyMQEx2Hc/Wmz25aN5fNYzAAZPXA96smNlj2IV3dCe9Iyts2OOG65HWkMqxXtxb2yW7raseW3NCCwz2zUMkron72RVjx6kZ9quSW8URDdWxk5rGuo1ubw75NqD7m7oD+FAE0U1s+AqhyT2yM0sgG5cIq85wKhWTaTu2lxjJQAVKrEk4Iz3zVCI0Ehb5WPHpU5XaDnO4cjHQ0sXBB6+vvTmwScdO1ADQxQDnOR1HanrIx4PFN3Y/rS9GOPu+lAiXzjs2HtSh8DI60zaCPuj2pAecntQBMJiFxnA70scmetRHByDxikK96QyxJKElIU9uBn86Z5qk+lQ7cEGnhMruzjnpTAeHBOQcGkIGMZpmwE4z+VSbRjBPQcUAAA2ng47Gggbc5PWhcjOTnHT6UhY7sUAH0pmDgcVcvPsjvGLJZgAg3+YRy3tjtUKnbzsJx1PpQFiEehB/GpPLO0Ej5T0pJJAPmAJx6UgYHHJpgG0Hg9MelJtA4p3HWlwNpJP0oARQVbpz2oMZJwR+NSKRtFB7fNSArvCVOOfQkikWL95tPCkcnHWp3YYwTURdGXBB3DoPWkxlmL5Aqs4Cgcn0qd2jyuSWIHB9qyNRtrxooREGG8bip/iXsasW/neUvnLhsYYUgLtpK0dzkMGUnODVq7MkzYbManLbMdM1lLbxxyiVQVKjkCr8VxJPJh03MSOhOTQA8QNbRBS5MbqDjOcmpobkxW5ieGF0POXT5s9uevFQNKTySSarszmYc7U6n3oA1LdtkSu7Dg/LmpTITzkKP51iJI0M+z5iqjK+hqy0nmKD829mAI6YpWHcrf2VYNeTOzymRiWVVbhB7UxI3ify2n8zb0+XBx6Vdluj5KptQEZAKj5jz3rPi/4+3jJbJAbnp+FCQNjg6s/HzbeuDzVqNmEIiBxhs/MeOar/Y0ilV97dc9OBUs4RonJlWNiRtLDimIuXkxjtkmldXx8gUdabAwiZZ2i80BchGOMen/6qS5W0jsWNzOsSoA7yD7q+w9c05djQl4XVlZQUZehFIBY5vOJad0EhBJC/d6VBaXXkKzusa7uGKjgg+1JaC2D3KmJvMdSAxPGTiql7YTXFuoRvKdW3qM5DEdM+1MC1MrSwNNC6FIyBtHVqryTyJEIicZbIQHjNSWcjWcHm3aoWI2uoyyjnqMU26MYOYRujc/Jg9BSGCXU1mIpxuiaTMYKH1Hf2qUM4QyHaTnG0HFQ+aZUw6ngjk+vtUyBAOm4kZw386YiORHaJSwG4Nk49KZ+/wDM2iNGjxhWDYI+tWMlT93IPvULLtBTn/Zx29qAHpIMgck4wc1ZSZk3iKT5SuORWO1uZV8qYyJn7jg8qf8AParUEMdmiJ5rvgEfMetJpDuy0EOGmU/e6tWjeXck8FvuYZWPGAMd6z/JLHCcjHJFSXMvmLDGAMRJt470CIHcq+Sc5pDnaueA3I96hnWQy7dpxjK470qglFZj8wHIpgSHH4UDbjDMTih5GKorsSqjC8dKQc9KAEWLd0IbrjNRY3Bh0q2mM474JH1qv8mckgZoAjIDjDUqqoJyMZHULT9nQg9aUQhHLgtyOQTx9aAFijjUsUQBiecetSNhIyxBZc4wopix7lzkg5zVhRhNvp60DIiMOCrHB7HpTSGEg+YhQeRUpBYuuw/KevY0ir034A9aQDhy2PWik2Os4UnGDzmigCGSPEzknGTVOVSpzkcng1pXiYmYqDg81TmRoHPmjBABPtntTEOA2ooHbr71HJhGU4HPpTFkK5ZjlScjimv++BEZIJ5JPYUAPCZkYyfMDzwamFunkoUl3f3h3BqJUdgFAzgYPvUqo6g5B57AUXGkKzKF2qwPripIpliPzLuUDO3PftTXEbqiwxYYL8xGTn3qtLKIgS+Q23pjmgCc3TTRmPCAMcnC8nr39Oax7i3zMQCfqRVuJxMuVUjnoaVlYAsEz7kdKAM+ZIEEYjZzgfNn19qbHKQwz+VWVj2yFjEsmQcBs4GR1/CoPJO/gEAc5xTTEy0isQSBx0NIRzUsZl8pgoO0gE+4qMuAfmU4zjincQm4jHuetPXLZXNPIUr0I9u/5UoT+Lac/SgQh+UAbe+M57UpTCenPSpQpIB29OmRVu2tjMwdgODnGM0mNFMq2EYghW6GjGTzU80D+Y4WM7Bz0qMK+Pun8qQEZByABkmlUkDHIyOakJMMTSAHPfisOe+lk2KECFMkkE5fJ4yPamM2+VJxz+NGfmzjiq9pMbgEEHcoyTjirBQ4B6gjjaaAAfMD90Y5z/SgB94wBk8jvSBW7KfyqxBaST72JRRGuSGOCcelK4ES4RtxPI6fWje7Ahj1OTTnQxttKk49aRcElQpU4OOvX0pgMUsjABVY+4zQpG7BXIxgira27IADGxcnGR06dKc5jtYdlnved1IklK4AUjlQD/Oi4FTbDjPzqe44NRFGwQHz6AjrTX+V1QNyRk8U9FaRSApzimAgibb8xp8aAo43ZP5VX8uYsGdnADfNzUj5DkxlgB0IoEOaMiPCgsScHHPNR4aOQAjDA4Oe1OVpWIJZwc5yBRcRXAceYQc84I5NIBn2tPOKsfm61LDI8qszxlQDxk9acLkSAsbaKR14DkE8+/rVmaf7UTI4kUgbVKKMZ/CgZF0zzmmKzxsckbex7inCA7A6zIAzYCtncPcj096kNpLGdvmxOx+6PXHvSAN28Ak/KOAKkBeOB1ZVO/oSOeo6VHLHNbyeXLbsDgHcpyCD6EU5vN8xB5MqsACvynPsaAG7wQBkHHeniRAODjuv1qEhzcbZQySbudy45Pr6UjSjI2AOwPG71oAniRQ6uVOenXrTpoxLKrquFAwoB6VA12GYMwII4xjA/CnGTncq4zwaALO55B5e5iA27OBwT3pHjXd8mZB33jvVF3kilWRg3kE4cjqPpWgEG5VDM2BkPt6ihgVbuzW8hKSBinAZUAyDng/hTtMsJLIyRPKrRn7pGQaulnwp2knsTULyNtJZSCTwKQx+xecOjg9CtSMC6hQVIAwB2qgsflzNIAeewBGKdCrQTtLKzSbwCo6YxmgB11hJlUSLjODimTGJsfK2eu+lmaRmUAfIwxk8YqrJlQMbl44yKQEkLeWdjfvFI7np6VIm/eTIQD0AHaoUV34KncT6VJt5DsjfL0pisT3EkTyvLAjLGEG6MD+IDnFNbZsDf3xxu6ipEgLnekjBiBnj+nrUzRh9qNn3Yjp+FAFOGKQ3G92zCP8Alnj9amvriPzVlCfu+FJWorlLhIf9FBLbuTjkD2qC2t5fsZicMhZs8jkH6UAXElV4gwYgHvjmnNIzJjC9ck4APpUdtEUhKfMxRjlscVJsfcSFOD70ABJKAuowB3qv16dOufSpwHSb5kzg9MZBp920chDQxGP1GOKBlXkn6VNeRRqkLRc7owzbTyD3qFgRgBWJPf0qTa2wcc0xDQ742gttbkjFI0YcAADBp5G1wGVznpjsfepDGQpYjCj0HJOKAIVh8v8AH3onD+SWQfOR2FMfz5nVYkZF3DDd6mnkeDYrxt97B7cUrjsRWE7yq6yYIXocVaznJqOOFY3aRcjcMEYqTaV4AY+uR0NAA7FE4B56UzdxjPJ9an2hlIKkioXRlC7ELHOMe1AACWcAtls9fainwoCd21sk4xjpRSuM/9k="/>
          <p:cNvSpPr>
            <a:spLocks noChangeAspect="1" noChangeArrowheads="1"/>
          </p:cNvSpPr>
          <p:nvPr/>
        </p:nvSpPr>
        <p:spPr bwMode="auto">
          <a:xfrm>
            <a:off x="-1316567" y="-192614"/>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endParaRPr lang="en-GB"/>
          </a:p>
        </p:txBody>
      </p:sp>
      <p:sp>
        <p:nvSpPr>
          <p:cNvPr id="3" name="AutoShape 4" descr="data:image/jpeg;base64,/9j/4AAQSkZJRgABAQEAYABgAAD/2wBDAAgGBgcGBQgHBwcJCQgKDBQNDAsLDBkSEw8UHRofHh0aHBwgJC4nICIsIxwcKDcpLDAxNDQ0Hyc5PTgyPC4zNDL/2wBDAQkJCQwLDBgNDRgyIRwhMjIyMjIyMjIyMjIyMjIyMjIyMjIyMjIyMjIyMjIyMjIyMjIyMjIyMjIyMjIyMjIyMjL/wAARCAMgAlg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0a68VKkrKjDjjoKpP4skByGHHsK4G5vG+1S4b+I1F9rbPWs7l8p3x8Zyj+FPypv8Awmkv91PyFcEbrPU80n2jPfrRcOU7h/Ftw5PzgfQCqzeJLg8+b+lcf55FL55oCx1J8QT/APPU0xtfnI/1rGua8/mk8/3oCx0R1u4I/wBYaYdZnP8Ay0I/GsD7R2o+0CgLG4dYn/56N+dNOrXB/wCWrD8axfPpv2igLGydUuCP9a350n9pz/8APV/zrH8//wDXSef70BY1/wC0Z/8Anq/50n9oz/8APV/zrJ+0e9Ibn3pBY1v7Rn/56v8AnSf2hP8A89m/Osn7QP7wpPtS/wB6gLGt/aFx/wA9X/Oj7dP/AM9W/Osj7Wv96k+1r2NAWNf7bP8A89X/ADo+2T/89n/Osf7YvvSG8+tA7Gwb2f8A57P+dJ9tn/57Nj61jfa/Y0faz/dNAGz9tm/57P8AnR9um/57P+dYv2s/3aT7S/p+tAG19vmHSZ/zpPt83/PZv++qxPtEh7Cj7RJ7UAbZ1CX/AJ7P+dJ/aE3/AD2c/jWJ58ntR50h7/pQM2jqM2f9a/8A31Sf2jN/z1f86xvNk9f0pPMc/wAVAGz/AGjN/wA9X/Oj+0Z/+er/AJ1j73/vGk3N6mgDY/tGf/nq/wCdH9oz/wDPV/zrHy3qaPm9T+dAGv8A2jP/AM9n/wC+qP7RuP8Anq//AH1WRgnrml2mgDW/tG4/57N/31Sf2lOP+W7f99Vl7aXYfSkBpf2lNn/j4b/vqm/2nN/z3b86z9ntS+We1MC+dTm/5+G/M03+0pj/AMvD/map+WfSgRmgC3/aM2OZ5PzNH9pTf89pPzqt5frS+X7Uhk/9pT95pD+NJ/aE/wDz1k/76qHy+9L5R9KAJf7QuP8AnrJ/31Sf2hcf89JP++qZ5R9KUQ+1MB3265/56v8A99GkN7df89X/AO+jR5PsaPJNIA+23Wf9c/5mkN5df893/On+QfSjyDQIb9suv+e8n50n2q6/57yf99VJ5B9KXyDQMi+1XX/PeT/vqkN1c/8APeT/AL6NTeRS/Z6AK/2i5/57Sf8AfRo+0XP/AD2k/wC+jVj7PQLf2oAr/aLn/ntJ/wB9Gj7Rc/8APaT/AL6NWfs/FH2frxQFit9ouT/y2k/76NJ9ouR/y2k/76NWhb+1H2c+lAFX7RcY/wBdJ/30aT7Tcf8APaT/AL6NXPsx9KQ23+zSApm4uf8AntJ/30aT7Rc/89pP++jV37Of7tH2Y+lAFL7Rc/8APaT/AL6NH2i5/wCe0n/fRq59mPpR9nPpQBS8+5/57Sf99Gmme6/57yf99Gr32c+lJ9mNAyl59z/z3k/76NNM91/z3k/76NXTbEdRTfs1MCmJ7rP+vk/76NFWxb8j60UgM271IfbZsdpD/Oof7S9jVO7Gb6f/AK6N/OmbaZt7NGh/aX+yaVdQycbTVDFKFxii4OmjVW8Zj0xVqFvM4LEVmxKTVuMFeRTMGjQES9yac0IxwT+NMifI561MAaBFVlIqJt/4VfKZ61G0NMCjuf8AvGkLN/eNWTCM8Ck8n2pAVst/eP50c9yaseTS+T7UAVcUYNWvK56UvkigCpj2o2+1XPKHpR5I9KAKe2jafSrnk+1OEPtQIpbDS+Wau+T7UohoGUfLNL5Z9KveT7UeT7UXAo+UaXyj6Ve8k+lL5BoAo+UaPKzV/wAk0eTQBR8ml8mrwh9aXyaAKPk0eSMVoeQPSjyBjkUAUfKpfJq/5AxQIRQBR8n2pRD3xV8QjrineUPSgDP8n2pRD7VoCIDtSiMUAZ/k+1O8n2rQ8selKIxSAz/IPpTvIOOlXxGKXZQBQ8g+lL9nOelX9lO2D0oAzxbn0p32c+lX9ntShPagCgLc04Wxq9tA7j86TMY6ug/EUwKn2alFtVnzYB1lj/76FJ9qtl6zxj8aQEP2X3pfso96l+2Wv/PZT9M0ovLf+8x+iE/0oAi+zCnC1FSfa4j0SY/SI0ouQelvcH/tnQAwWw9KX7MMdKf58hGRaXB+qgf1oEtwellKfqwFADfsw9KPs6+gqTddHpZn8ZBSYvT/AMusY+sv/wBagBnkLR5C+lP8u+P/ACygH1cn+lL5N+f+fcf99GgYzyB2o8kelP8As1+f+WsA+iGl+x3ve4j/AO/X/wBegCPyxSeWPSpfsN2et0fwjFJ/Z1yet3J+CAUARbB6Unlj0qb+zJu91Ofy/wAKP7JY9Z7g/wDA8f0oAgKe1Jt9qsHR/WSc/wDbQ0n9ip38w/8AbQ0AVyntTCv0q3/YsPdCfqxo/sWH/niv45oApHaOrKPqaYXjHV0/OtD+xYe0Kf8AfNL/AGRGP+WMf/fNAGW0sI6yp/31UZuIP+eq/nWz/ZaD/lmg/wCAikOmj+4o/CgZifaIMj96Ovaitsacdw+UDn0opAee3Y2304P/AD0b+dQlgO1W9QA+2T47uf51V2epxSudvKJvNTKCUBPWmBQO1TIp280XDlLsCbkUj0q6kJ9Kq2LpgBnAx6mtmOS3AwZE/OqOSSsyukRFWY1PQ1KJLb/noPwBqRZIM8bj9ENBBH5PHFKI+2KspIh48uX/AL9mpQVPSGQ+ny0CKJt89qZ9m9q0gGHS3k/SlIkI4tj+LCgDL+ze1H2cjtWiUn7Ww/GQU3yrn/njF+Ln/CmBQ8jnOKPJFXvJuz/DAPxJpPs94f4oB/wEn+tAFMQCjyParn2a6P8Ay2jH0iP+NL9juT/y8gfSIUAU/IOOlL5HtVz7DMf+XqT8EUf0o/s+Tvczn6Y/woAp+TgdKd5B9Kt/2cT1nnP/AAOj+zEPVpj9ZDSAqeQfSl8kjtVv+yoe6ufq5/xpf7Kt88xA/UmgRT8odyB+NJhB1dP++hV7+yrb/n3j/KnDTYB0t4/++RQBnboR/wAtY/8AvoU0y2w/5bx/99VrCwjHSJB/wEU8WgAyFX8qYzF8+3/56r+ANHnwdix+iGtz7LTvs1AjCE0fZJj/ANszThKO0E5/7Z1ufZqX7NQMw979rWc/gB/WjM56Wcv4stbv2UegpRbCgRhgXPa0I+sgo2Xfa2QfWX/61b32YU77MtIdzB8q8/55wD/gRP8ASlFvenvbj8GNbwt1pfs60wML7Nd/89YR9EJ/rS/Y7vvcJ+EX/wBet7yE9KXyE9KAMEWNx3um/CMUv9nzHrdzfgAP6Vv+SvpThCv92gRz40xj1uLg/wDAgP6U/wDssHrJOf8Atoa3xEvoKURqO1A7mANIiPXzD9ZDSjRoP+eWfqx/xroRGv8AdFOCD0FAXMBdGt+f9HT8qkXR7fPFtH/3zW8F9hTwvFArmGulRDgQIP8AgAqVdNA6RqP+AitkLTgKAuZC6cfT9KkGnNWqFNO20Bcyxpxp400VphDS7DjpQIzRpopw05e9aQQ+lL5Z9KAuZw05KX7BHWj5R9KPJNA7mf8AYY/al+xRelX/ACG9KXyD3oC5Q+yR+lH2WMdqv+QfSj7OaAuUfsyelHkR/wB2r3kGk+zmgLlHyU/uik8hP7oq/wDZj6UfZj6UBcoGJP7opvlr/dFaH2b2pPs3tRYDPMYx90flTSg9B+VaP2Y+lJ9moC5mFBTSnHStM2vtSG29qAuZRQ1GUrXNqPSmG1HpQO5k7DuGPWitQWo3DjvRSC543qAWO8m/vFyQPxqCBAzbnzt7n2q3qUB/tK4zziQ03G1fQVnc9hxu9Tq/ibp1rY3Gmvp8aJbNboY9g4Ix1/SuTVRxjoelW5ru4u7OG1uJmlgg/wBUjc7B6D2qLbQ5GdOk0r3NDSLdHB+UEg+lb8UCj+ED8KxNF4uHX1FdHGp64q1scVZWmxViXHSpViApyoakCmmYEflr6U8KOwp2w59qeIzQIaEX0o2L6VMIzTvKOBTAr7F9KNi+lT+SaPJNAEGxfSk2j0qz5JxR5FAFbaPSjb7VZ8ijyKAK232owKs+RR5FAFbFLtqz5PtS+QKAuVcUuKteRR5FAirtPpS49qtiHFHk+1AFTbS7at+SDSiEUAVNtGw1d8kelKIqAKWw+lLtPpV3yhS+VxQBT2H0o8s+lXfKFOEYoApeWfSl8s+lXfLFKIxQFykIz6U4RGrnlilEYoApiE04RGrewelO8v2oAp+UacIqtbaXA9R+dMCr5VO8mrGUHV0/Ol3wj/lon/fVICHyvSnCGpPPtx1mT86T7ZZr1uI/zpgIIakENM/tGyH/AC8JR/a2njrOPypASiGpBBVb+2tPH/LUn6LQNese3mH/AIDTAuCAU8QCqI1227RTH/gNOGuIfu2dwf8AgB/woEXhCKeIR6VQGrTH7mmXJ/4CacNSv2+7pFwf+A0AX/JpfJqkLzVmPy6Q/wCJpfO1tummKv1cf40AXvK9qPKFU868RxaQL9XFAj19v4LRfq4oAu+UKPKFU/suvHrNaL+P/wBaj7Brbdb+2X6A/wCFAF3yh6UeV7VS/szVzw2qxj6IaP7G1BvvawfwQ0AXfL9qPK9qpf2DOfvaxP8Agn/16T/hHs/e1O6P/AR/jQBdMY9KTavqPzqp/wAI3B/FfXh/EUv/AAjdn3nu2/7aD/CgCwfLHV0/76FMMkA6yx/99Cov+Eb07v8AaT9Zf/rUf8I5pQ6wyn6zGgBzT2o63EX/AH0KjN3ZDrcxD/gVP/4R/Sh/y6E/WRqcNC0pefsMf4sx/rRYCBr+xHW6i/Oom1OwH/LzHV3+x9MHTT4PxBP9acNM09emn23/AHxRYdzLbVtOzzcL+VRNrOnD/lsT9FrZ+wWQ6WNsP+2QpfstuOlrbj6RLSAwv7b08OPnfr/dorfSKMOMQwjn/nmv+FFILnhlxEWu7j3cn9agMTJhgMlTnFeh3Hw8vftUjpe2pDHPKsOtRj4eXh+9e2w+isaz5JXPY+sUXGzZ5/mSaVpXULnsKEdXd0U/MhwRXfS/D24igklbUbcKiFjiJuwzXF2emXs7zrbxxTzhfMEaSAll9vX6UOMnqyY4ilBKMXoWdK4vl9xXWIvA4rgtO1Cf7dCiQAsW2AFsc12yHUiMi2jH1arimlqceInGcrxLwWnhapgap/zzhH1anrDqrfxW60znLYWpVQYqmLXVGHNxCP8AgJp4stRPW+QfRDTEXQtOC1UGnXpHzaifwSgaXc99Rl/BaALwT2o2e1VRpDHlr64/DFO/saM9bu5P/AqBFjYB6UmF7kD8ag/sS3PWW4P/AAOl/sS0/wCmp/7aGmBLlP76/nSF4h1kT86j/sSy7o5/4GacNGsB/wAsCfq5oADNAOsqfnTTdWw6zx/nUg0iwH/Lsv4k04aXYjpax/lSArm9tB1nT86T+0bIf8t1q2NPtF6WsX/fNPFnbDpbRf8AfAoAzzqll/z2H5Un9q2X/PQn6CtMW8IHEMf/AHwKcIUHSNB/wEUwMn+17T/bPphaP7WgxxFMf+AGtgIB2H5UuKQGN/aqdrac/wDADS/2i5+7Yzn/AIDW1g+tGD6mgRjfbrk/d0+b8RSi6vj93TpPxNbGDS7aYzH8/Uj00/8ANqXfqp6WaD6uK19tLsoAyMauf+WEA+r0vl6we1uv/Aq19tLtoAyPs+rnrLbj9aX7Hqh63cI/4Ca19tLtoAyP7P1E9dQUfRKX+y7w/e1JvwStfbS7aBGR/ZMx+9qM34KKX+xcj5r65P5CtfZS7KAMkaHD3ubk/wDAhThoVr3kuD/20rV2UoWgZljQ7Husp+spqQaJp3/PAn6ua0dvtTwKAM9dH04dLRD9Sf8AGpF0rTwf+PKH8RmroWnBaBFVdOsh0s4B/wAAqZbS2HS2hH/bMVOBTgKAGCGIdIYh/wAAFSKqjoqj6KKUCnAUwAE9uKeC394/nQBTgKBAC3qfzpefU0oFOAoAbilAp2KdigBmKXFOxS4oAZilxT8Uu2gCPbSbal20u2gCHaaNtTbaNtAEO2jbU22jZQBBtpNtT7KNlAEGyk2VY2UmygCvtpuyrOyk2UAVdlIUq0UphSkMgVPnH1oqdU+dfrRSAjl/1h+gqOnyn95+A/lUWaoQEBgVYZUjBHqK8ig077H8QJreFjD5MzmMJxxjIH0xXrtec66q2fxKtZjwszRk/wDAhtNA0zJ8Zaalhq1pq1ugSK5YO6josinn8+v511UahlB9RmjxlYCXwldE9beZXH54P86j0iX7RpdtJnJMa5/KpGW1SnhKeq08LQMaFpdtSbaMUANApwFLilxQIAKXFKBTsUwEC0u2nYpcUAR7aXbUmKMUAR7aNtSYpcUCIttLtqTFGKAI9tG2pMUuKAI9tG2pNtLtoAj20u2pMUYoAj20u2pNtLtoAj20uKkxRtoAZtpQtSYoxQAzbS7akxRimAzbS7afilxQBHtpdtPxS4oAZtpcU8ClAoAYFpwFO20uKAGgU4CnAUuKAEApwFLinAUAAFOApQKcBQAgFOApQKcBQIQLTgKUCnBTQAmKXbTgp9KdtPpQA3FLinbaOO5A/GgBMUYpDJGvWRB9WFN+0269biIf8DFAiTFGKiN7ZjrdwD/toKYdTsB1vIf++qYyzijFVTqunj/l7j/DJpP7WsP+e+fojH+lAFvFGKq/2rZno0p+kLf4Uf2nbnpFdH6QNQBa20Yqt/aSdrS8P/bA0fb2PTT7w/8AbMD+tAFnFJtqv9tl7abdn67R/Wk+13R6aXP+LoP60AWdtJtqt9pvT00xvxmWjztQPTTl/G4H+FICwVpuyoPM1M9LGAfWf/61IW1U9LW0H1mP+FAE6r86/Wiq4/tbeP3VkOf77H+lFIDzC58f6qtxIqx2oCtj7h/xqufHmsE8G2H/AGy/+vXLXJ/0ub/fP86jBr01Qh2OL2su51X/AAnWs7hmWEDvthGaydV1u41K9t72dg0kOApCgcA5HSsvNJJzGRWdWjFRujSnUblqeteLpFbwhfsuMSojD8SDWD4SYSaJFj+BmQ/gf/r1rD/ibeAIVHzPJZH81X/EVy/gzUEjtrm2KSOwkEihFzwRg/yrgZ1HabMClxUa3W7pa3J/7Z07z37Wdx+IA/rSGPxS4qPz5u1lN+JX/Gk826zxYtjtmRaAJttAWovMu+1mPxlFLuvD/wAusY/7a/8A1qAJgKdioM3vaCEfWQ/4Uv8Ap3/PO3H/AAM/4UwJwKXFQAX57Ww/FqXZqB/jth/wFqALAFLiq/lX/wDz3t/+/Z/xpfJvv+fqL/v1/wDXoAn20u2oPs973vE/CEf40v2W773x/CIUCJttLtqD7Jcf8/8AL+CLS/Ype9/cfko/pQBNto21D9hfve3J/wCBD/Cl/s/PW7uj/wBtP/rUATbaXb7VB/Z0fee5P/bU0f2bB3ec/WZqALG0+lG32qv/AGXa9xIfrK3+NL/Zdn/zyJ+rt/jQBPx6j86MqOrKPxqH+zLL/n3U/UmnDTbIf8usf5UAPMkQ6yR/99CkM8A6zxD/AIGKBYWY6WsP/fAp4srUdLaL/vgUDIvtdqOtzF/32KPt1mP+XqL/AL6qwLeEf8sY/wDvgU4RxjpGg/4CKBFT+0bL/n5jP0NH9pWf/PYH6Kf8KuhVHRR+VOxTAof2ja9nc/SNv8KX+0bc9FnP0har/wCJoz70AUft8faC6P8A2xNL9sz0tLo/9s6u0uaAKX2uQ9LG5/EAf1pftM/bT5vxZR/WrlFAFTz7vtYN+Mq0vm3p6WSD6zD/AAq3S0AVA9+elrAPrN/9alzqJ6RWo+rsf6VbpRQBVxqX/ToP++jTvL1H/ntaj6Rt/jVoU4UAVfJ1A/8AL3APpD/9enC2vj1v1H0gH+NWhThQBVFpdnrqL/hEtOFlOeupXH4BR/SrQp4oEVBp7n72oXZ/4GB/Sl/s1e93eH/ttVyloAp/2VB3muj9Z2pf7ItO4lP1mb/GrtLmgCkNIsO8Gfq7H+tPGk6eP+XSM/XJq3S0wKo0uwHSzh/74qQWFmOlrD/37FT0UARi2tx0giH/AAAU8RRjpGg/4CKdxRQINqj+EflS0UUALk+tGTRRQMXJooooEFFFFABikpaKBjaSnUlACD7w+tFKPvD60U0I+a7r/j8m/wB8/wA6iqS7/wCPyb/fNRV7CR5o4GlP3SPaminDnipmrxaLg7NM9T8DL5vhuyRzlSJB+BYjFcZ4TBs/FM1q3HDx4/3T/wDWrT8KeMNO021tdNuEuRMm5Pkj3AktkHrn9KzfOjg+IrPE/wC7e7I5BGN3UEHocmvIaPRPSYx8tSbaSNcLUmKkCMpSbalxSYoGRYoxUmKTFADcUmKdRQITFLRS0ALS02lzQA6ikpaYC0UUUALRRRQMKWkpaBBRRRQAtFFFAC0tIKKBi0tJRQIWlpKKAFopKWgBaKSimA6ikooAdRSUUgHZpQabS0APBpwNRinA0ASA04GoxThQBIKcDUYNOoESA04GoxThQA/NLTRSimA6lptLQA6lpKKAHUUlLQAtLSCloAKWkpaAClFFGKBBRRS4oASilxS4oAbSU7FGKAGjqKKcBzRTQHzPdf8AH5N/vn+dRVLd/wDH5N/vn+dRCvZPNHKOauWNnNfXcNrAhaaZwiD3NVkGa9D0O2g8IeH/APhIL5A19dKVtIj1UEcH6n9B9azqS5UXCN2VtU8M6JP4stdHtEEU8NpummjOC7jGD9SMn8a53xDoo8N65bBZXlDBJt7nkndz/KpvD1/K/jyzup3LSXEpWRj33Aj/AArf+KFt8mnXIHZ4j+hH9a8uSadmd6d0ddEweNWByCM1JVXREmn0SylK4LwqeT7Voi1k/wBkfVhWZRDSVY+yv6x/99il+yP/AH4/++xQBWppq19lP/PWL/vqkNt/02i/76oArUlWPs4/57R/nSeQv/PeOgCCipvJT/nun5Gl8mP/AJ7r+RoAgpam8uL/AJ7D8qTy4v8Ant/47TGRUtS7If8Ansf++aXbB/z1Y/8AAaBEVLUoW3/56P8A980Yt/78n5UARUtTf6N6yfkKP9G/6afpQBDS1Lm2/uyfmKXdbf3JP++qAIaXFTbrb/nk/wD31R5lv/zxb/vqgCHFGKn82D/nh/49R5sH/PuP++jQBDiip/Pi/wCfdf8Avo0efH/z7x/rQBDRU/2lO1vF+VH2odoIv++aBkFLU/2o/wDPKH/vmj7Y/aOIf8AoEQcUuKn+2ydhH/3wKPts3qo/4CKAIMU7afQ/lUv22f8Avj/vkUfbbj/nofyFMCII391vyp3lSH+B/wDvk0/7Zcf89WpPtc//AD1f86AAQS/88n/75pfs83/PJ/ypPtM3/PV/zo8+U/8ALR/++qAHi1n/AOeTflThaT/88zUXmyf32/Oje/8Aeb86AJ/sc/8Ac/UU77HN/dA/4FVbcfU/nShqALP2ST1X/vqnC1bu6D8arZpQaALX2f8A6aJ+dO8gd5UqqDTgaBFkRLjmVaXy0/56D8qrg0oNAFjZH/z0/SlxH/fP5VBk0tAE+I/7xpR5fqahzS5oAmzH70uU96hooAmynoaXcvpUNLQBLuX0o3D0qOlFAEm4elG4elR0tAD91GabRQA/NG6m0UCHZozTaWgBc0ZpKKAFzzRSDqKKaA+Z7r/j7m/3z/OoxUl1/wAfk3++f51FXtHmGpodqt/rNlaP92edEP0J5ro/iLfPceJ3tOkNpGscajoMgE/0/KuU067ax1C3ul6wyLIB9Dmur+IFur6pBrFud1rqESsrj++Bgj8sGsJr94rm0fgZycM5tdQtLkHBilR8/Rga9P8AiNbifwwJ158q4VgR6Nkf1FeUTDKGvYdRH9r/AA4aQfMz2Kyf8CUA/wBDXFiFaZ1Un7qK3hW4+0eGLBj1WPYf+Akj+lbWa5PwFPv0CSLOfKuGH4EA/wCNdWK5mai0UUmaBjh0pDRmkzQAZpKKM0AFFGaKACkopM0ALRRRmgQtLTc0uaYx1FNzS5oAcKKbmlzQA6lpuaM0AOpabmjNADqKbmlzQAtFJmjNIB1FNzRmmMfRTc0maAsPpaZmjNAWH5pajzS5oCw+lqPdS5oFYkpaZupc0APzSg0zNLmgLEmadmos07dQFiUGnA1FmnAn0oCxIDThUQJ9DTufSgViTNOBqLmlzjuPzoCxLmlzUPmKOrqPxFJ58Q6yxj/gYp3CzLGaXNVftlsOtzCP+2gph1KxXre24/7ailcfKy9mjNZ51nTFPzajaj/tqKYfEGjjrqdqP+2gouh+zn2NTNLmsZvE+hr11W2/B6Y3i3QF66pB+BNHMu4/Y1H9l/cbuaXNc8fGfh9eupR/gpP9KYfHHh8H/j+J+kbUuaPcpYeq/sv7jpc0ua5c+PNAA/4+ZT9IWph8f6GBw9yfpAaOePcpYSu/sP7jq80ua5E/ELRh0S8P0hNMPxE0kdLa9P8A2z/+vS9pHuNYLEfyP7jsc0ZrjD8RtN7WV6f+Aj/GmH4j2X8OnXh/75FHtIdylgMS/sM7bNGa4c/EeD+HSbo/8DWmn4ij+HRrg/8AbQUvaw7j/s/E/wAjO6B5orhB8Q5iw26HKef+eo/wopqrDuP+zsV/IeRXX/H3N/vn+dRCpbv/AI/Jv98/zqKvePnRwODXWeHtatJbF9B1rJ0+Y/upR963fsR7VyVKDUzgpLU0hJxZsa/oV1ol15M4DxuN0M6fclX1H9RW7pPjmGw8JPpM9pI86RPFC6kbSrZ+934z+NQeH9cgu7UaBrY86wmOIpCfmgbsQaydZ8Mw6Xqc1tJPL8pyuDwVPQivLxU3B++exgMK8TeNN/ebnw8uMPqFtnqEkH6g/wBK7sP6mvHILS2t33R3FwrYwWViCRVnMXe5uj/20b/GuJ10esskqveSPW96+o/Ok8xR/Ev515L+4PWW4P8A20b/ABpMW396f/vs/wCNT7ddiv7DqfzI9a85P76/99CmmeMdZE/76FeT7LX+7L+Ln/Gk2Wv/ADzc/wDAj/jR7ddh/wBhT/nR6x9ph/57R/8AfYppu7cdZ4h/wMV5UEtP+eJ/P/69LstP+fcUvrC7Ff2FLrNHqf222/5+Yf8AvsU06hZjrdQ/9/BXmAjtf+fZfypRFa/8+yflT9v5B/Yf9/8AA9N/tOx73kH/AH8FN/tbTweb23/7+CvNfLtv+faP/vkUuyDtbx/98il7fyH/AGGv5/wPRzrOmjrf23/fwU065pY4OoW3/fwV51shH/LvF/3yKP3Q/wCWEf8A3yKPb+Q/7Dj/AD/gehHX9JH/ADErb/v4KQ+ItIH/ADErf/vqvPSU/wCeKfkKaZF/55p+VH1h9iv7Dh/P+B6F/wAJNoo/5iUH/fVJ/wAJToo/5iMP5mvPTMB0jX8qb9pP9xfypfWH2KWRU/5/wPQ/+Es0Qf8AMQjP0BpP+Eu0Qf8AL8PwU1599pP90Ufan9BR9YfYr+waX87+47//AITHRO14T9I2/wAKP+Ey0XPFxIf+2TVwP2t/QUfaZD7UfWH2H/YVH+dne/8ACZ6P/wA9Zj9IWpP+Ez0nt9pP/bE1wn2mWlE8n+RS+sS7Ff2HQ/mZ3X/CaaZ2juz/ANsTSf8ACaad2t7w/wDbKuJWSU8jJ+gp4MzdFcn0Ck0e3l2F/Y2GW8n+B2X/AAmljni0vT/2zpp8aWvawvP++R/jXI+VdHpDMf8Atmf8KcLe9PS3uP8Av2f8KPbTD+ycJ/M/vR1Z8awdtOuz/wB8/wCNMPjaPtplz/30v+NcyLK/PS1uf+/ZqCeK5t9omjliLdN4IzR7aZUcqwTdk/xOrPjb00qb8ZFpD42k7aU34zLXG+a/940nmN/eNT7eZuslwvZ/edifGtx20sfjMKafGt320yP8Zv8A61ch5jf3j+dJvb+8fzpe3mUsmwnZ/edefGl920+3H1mP+FNPjLUu1laj/to3+FclvPqfzo3HuTR7eZSyjCfy/idWfGOq9razH4saT/hL9YPSOyH4Ma5XcfU0Zpe2n3K/snCfyHVf8JXrZ72Y/wC2Z/xpjeKtc/57Wg/7Zf8A165nd700n3o9tPuNZXhf5Dpf+Ep1s/8AL5bj/tiP8aafE+t99RjH0iWubzRml7WfctZbhf8An2joj4l1kj/kKY+ka0w+IdYP/MXk/BVH9Kwc0Zpe1n3LWX4ZfYRuHXdVPXWLj8CP8KY2s6ifvavdf9/P/rVjbqM0e0l3KWBw6+wvuNb+1LwjnVbw/wDbU0038566ldn/ALbNWXmjNLnl3KWEoLaC+40vtJPW9uT/ANtW/wAaaZoz1nnP1kb/ABrPzS5pc8u4/q1L+VfcXt9ueryn/gTf40n+iHqHP1J/xqmKdmjmY/YQ7FrFl3iJ+opc2Y/5YE/gKp5pd1HMx+yj2LW+0H/Lv/L/AApfOtR/y7fqP8Kpk0maOZj9nEvfarcdLUf99f8A1qd9tiH/AC6p/wB9ms/NGaOZj9lE0f7QjA4tIfxLH+tB1MdrSAfg3+NZuaQmjmYvYxNP+1j0+y2312H/ABpf7XlHSC2H/bEVl5pM0czD2EOxqnWrkdEtx/2wWj+3LwdDCPpCn+FZWaM0c8g+r0+xq/29ff8APVPwiX/Cm/27qH/PyR9EUf0rLzRmjnl3D6tS/lX3Gp/bupdBeSD6YpDrmot/y+zf99Vl5pc0uZ9x/V6f8q+40RrOokj/AE2f/vs0VnA/MKKXMy40Kf8AKijdf8fk3++f51FU11/x+Tf75/nUVfZ2PxwKUUlL3oGgaR413xpuYEYGa3NQ1q/1mGOa6tAotwIhMCPun7oI/A81iVuaYPtFjf2+Pme28xf96Mhv5bq8vMYaJn0ORySqPutf8zODZFRNcgMQq5A6ZNOGQcZqs/8ArGHvXjH2TbWxN9pb+4PzpftJ/uj86r0UWFzMsfaW/uil+0Mf4RVenCiw7snFw/oKeJn7AflUCitrQNEk1m+EQysCfNNJj7o9B7mnGN3Yxq1lTi5SeiNXwxoZ1Pdd3iH7KvyqBxvb6+grpf8AhGtKH/Lqf+/jf41rQwR28KQxIqRoNqqBwBTyv+cV3QpRS1R8nXzGtUm5Rk0jG/4R3Sh/y6D/AL7b/Gj+wNL/AOfJf++j/jWsV9v0pmB/9fFX7OPYw+t1/wCd/ezM/sLSx/y5R/mf8aDo2mDpYxVokH05/wB2mkfX67e1HJHsH1qt/O/vZnf2Rpw/5cYPyFVp7TTkk2LYWuF+aVmAARB159fStgqc/dOScfd71594k1dB5mmWTkxbiZ5TyZG9M+gqJqMVex1YT21efKpP72Zms6nDdXp+xQpBbp8qbFAL+5rM+0y/89DUbHmmZrierufT048kVFMlM8p6yN+dJ50n99vzqPtSZoLuyXzpP77fnR5r/wB9vzNRU4UEtskEr/32/M1e0+0udRvEt4S248liThB3Jqra28t1OkEK7pHbaoz3r0nRdIi0qz8sYeWQZlcN94Dt9B2rSnT5mcGNxioR03ZZ0+zj0+zS2hwQoLMSDlz3z/OrKgL90gZ4LKp5HrThkn73zE8nzO/r+VKMEDpg9vM7dxXakkj5mVSUm22G5z9c5xtPX0pOemSR67T07n8KXgcbl7ZO/wDI/hScdBt6/wB49u340E3EIOenI/2O/b8/85rE8TIP7MQntINuRjscj8P84rb4X+709T3/AMP85rI8R4GkNjaT5i8jPbv+P+cVnV+Bndl7tiYepxhptK3Wkryz75IM0UlFBVhaM0UUBYWjNJRSCwUmaDSUxpC5pKSlpDsOorRto4IrCOeSGKSSV3GZmbYirt7KepLfpSvOYhn+yrEr2ZVZh/6FV8mmrOf2121Fbehm0tXP7S/u2Gnj/thn+Zo/tOQdLWwH/bqv9aLR7j56n8v4lOjI9R+dXf7WuOyWi/S1j/wpf7Yvf4XhX/dt4x/7LRaPcOar/Kvv/wCAUMj1H504YPcVrwahqDqJJbt44icAJGm5z6KMUz+1dS+2NGtzcsocjy1fBwD0yB+tPlj3M/a1G2klp5/8Az8HGcHHrSGt+31O7e+tI2FyoklVT5lwzqwLAHg8HjtWDNt86QKMLvbAHYZpSikrodGrOcnGSt87jCaKSioOmw7NJSUUBYXNJRRQAlFFBoGJSUUUDCikooAKKKKBh2paMUtIQDqKKB1FFDKiU7v/AI+5v98/zqGprv8A4+5v98/zqGvtUfioUtJS0xoUVueG5VTVrQN9x5DE/wBHBX+tYdWrSRo23KfmQhh9RXFjo3ot9j2MnlbEqPdNfgLNGYZniYEMjFT9QcVVmHz/AFFbXiGNV126ZfuSP5q/RwG/rWPMPumvnmrM+7g+aCl3IhRQBTttIdhKeBQENSpESQMHnsKCW7FmwsZr67itrdN0shwo9Pc+1et6TpUOkaelrDgnrI/d27ms3wpoA0mz+0Tr/pky/MP+ea/3fr610YFdlKHKrs+WzLG+2l7OHwr8SHFNIqXFNxXQeQQkCmECpyPfn61Gw/zmmBCQMdv1pjDvgfrUzf73P1rD8Q63Ho1lkYa5lBESbv1PsKTaSuzSlTlUkoR3Zl+K9fFjE1hbEfaZF+dh/wAs1P8AWvPmNPmmknleWVy8jnczk8k+tQmuCpNyZ9dhMLHD0+Vb9RrU00pptZnWFFFKBTEwxU0UbOyqqlmYgKAOSe1NVc/hXceFvD/kqL+6jHnEZhjZT8o9T71cIOTsjlxWIjQhzSLvhzQf7LgMs6E3Uow3yg7F7ge/rW+FbOcNng8KOvagKM4wuR32nt3/ABpwUE4Crn02nqe34V3RioqyPlK1WVWbnLcMHgYb06D8aXnr83Y54/4DQFGMcfXaenY/jS7fRBnnjZ37imZCfMDjnPPcf8CpDkZzuI/3h07U4qMHjj12dvWkKsCQE+bPTZ39PyoGhhLLxnDZPO8de/51j+I2H9jON2Msu0FuozwMeo5/wrTuJoraBpZmKxKuS2wfdz1+uf8A9dcJqmpy6ldGR/lQH5EHRf8A69YV5qMbdz2MpwdStWU1tEomkpaK80+4QUUUlIBaKSigdhaKSigLAaaaU02gaDNLSUCgZoyuU0ixxg5ebIPcZT/Cq8TEtiJmjZv4eoNWyAdJsiY/Mx5xC5/2lFTaXLHBfobyOOCAqck9sjg4+tatao4FPlhJpX1f5srhkJMEsKPc7uW3fKgA5zjqfoaLW4hFzGv2ZTF/Flcswx+n61FHvsrxhLgOFZQx5HIxu9x/jW5o+nQeeksuxXHBhByUOOuc9MdvenFOTsTVlGEW3s0ZX2gG9MflRqDIUVgnK84GR3/SkSOE3M0MqbblZCODlcgnOB6+nb+VXtRtIbeRp4HiLZ3sOCYueTwfm56VQgzc35vJQyQebud8Fuc5xx1PrQ007MUJRlHmWit+I+4uGt2ZEyJiMFz1QHsv+NQWjLG0bsDs8zDHGcDH+Jz+FXCgmAEdgGRSdpZtqgenU8e2e9RvhMgQEDfyIHOFO1c49aGtbjjJcvLbUv2brLrNtscyqkifvSPvENn0Gcc9qwc55PfmtrSyPtquI5FC5YGRiScIx/pWJ/CPpSn8KKw6tUkvJfqFJQaq3d39mT5V3yHtnGPc1mk27I6alWFKLnN2SL9tbvdXCQRlA7nALsFA+pNMdTHI6NjcrFTg5GRWQL+ZsbmRe/yoTj9acL6TP+tUf9sv/r1t7CVjzP7YoKW+noaeaTNZv22Q9ZT+EQ/xpftjd5JPwRaXsJh/bWG8/uNGiqC3a/xPOfpsH9KlF3Bj/l6J/wCuiDP/AI5T9hITzvD9n/XzLNFQC6t+8Vyf+3gf/EU77TbjrbTnjvdEfyWj6vLuT/blD+V/h/mXIYYJIJ3kuVjkjUGOMqSZPbPaq9R/a7UHmyc+5vG/wqtdX2ySOSC38uMcSKZjJn3GeRTlQdtBUs6pSnaSdn6aF7FOApfpS1zntiYpKXNIaQwH3hRQDyKKTLiUrv8A4/Jv98/zqGprv/j8m/3z/Ooa+2R+KhS0lGaYDqntz+8x6iq2akjbEin3rKtFSpyXkdmCqOnXhLs0bWrjzYNOue8lqqE+6Er/ACArJcZX6VqTN5uhwD/njcOv4MoP81NZ+PlNfLS3P0eivct6kIX2p+2kBqRRzUlMFXkV3Hgzw95jLql0nyKf9HUjqf734dqyPDGgtrF7l1ItIuZW9fRR7n+VeopGsaKiKFVRhVA4A9K6KNO/vM8PNMbyL2MN3uAFLinY4pCK6j5ojPWkp5FNxVCaGEUwj61KRVK8mjSKQyv5cMYLTSHgAelO9hxi5OyMy71ZtPgurq+VVgRtsIVvmkPoPr6/4V5jqWoz6neSXVy2536Dso7Ae1XvEOsvq95kDZaxfLDH6D1PuaxC1cNWrzaLY+rwGCVGPPJe8/wGt1pppSaaTWJ6VhppO9LRjNMLAKeq/wCc0Ba6Lw14fbVZ/OmUizjPzc48w9So/rVRi5OyMK1WNKDnLYt+FtA+0FdRukBhXmKMn75Hf6D9a7cZLfeyx77z1Pf+lSqm1VCjAAGAMDHp+VAHbB9PvD8a74QUVY+SxOJlXnzMYMcY6em89PSn4ycZXOcbtx6+v9KUZ9TnIOdw69j/AJ/SnDpjnHT7w6dx+NWcw3jrgc9tx/KjA6Er6Zyfzp/Ofvcgg539+x/CjoMdvTf+Y/GgCMlc52r645/Ks2/3uyLFeJCkRDTPg8L1z/TFX55HClUZdxwS5fhPRj9BXE61q/2lja2zMLVTyxPMh9fpWNWooLU9LL8FPE1LLYh1nV21Gcqny26n5F9fc1lZoJpK82c3J3Z9zQoQowUIKyQ6ik7UtQbiUUUUDCloooAKSiikAlNNONMNAwpabS0DL91j+ytN+kx/8fFBVVSB3VvP2hVjA5P9049cfyqXciQaS0hUKFlJLDIHzmq9uJJpG8ouWA3M+fnb2HpWr3OGPwv1f5s0TfWs1vaWkluXeJSrgAEZ3E8HOc1HLdQ2t4rW4ubeWMDLrICW4B5B784qGQTCIzzW5Yqfm3/K498jFVjLbHloZdxPP73P9KbkyYUY3029S/HLasHAgLSSfOjzyZBOeVI46duammuHIVWSeONFwuwggfhgf1rNSe32sn2ceqmVyQD+Hr/hS/aZtoCXCRKP4I8hfyxQp6ClQ1/zLEsZubZY7e4E5LbnV3w5PQAA+nPT1pLBVV8SExmMsrfIdyE45xg+hFRm5jlXbdJBL/tqCj/mBj8xUNxMJJGKfdZtxPv/APW/xpcyWpahJrk6f1/WxsQkLeSvzk20jglSCQI2GTwOuf0rD7YrV092bT7gsc+VbzKmewO3I/M/rWWetE3dIMNG05LtZDax7sbtQl9QFH6VsVkSAte3B4+9jn6VVD4jjzqVqCXmNVB3FL5QJ6GnhalAA712XPlGQeRz1pRbkngg1cRcmp1Vf7o/Kp5gsZ4tXJwFOakSwmbJEbEeoFaaBTw8asPTmrke0DasYAPoT/jS5h8pgGymVdxUgetQPGVPJJrrL4s8QVsBQBtVVAArnLlcMaIyuDRRJ9KhmyyhQfvMB+tTH1pijddW6+sg/wAatuyNKEeapFeZvdOPTijNJRXmH3yQUUUlAwH3hRSdxRUsuJVu/wDj8m/3z/Ooalu/+Pyb/fP86hr7ZbH4oFJRmimAoNOBwc+lMpwqXsaQdmbEJ36ddx5/hSQf8BbH8mqoKnsG3kJ/z0jZPzB/rioV5Ar5erHlm0fpeEnz0lLuk/wI1U78VpaXps+p3sdrbrl3PJ7KO5PtVWKJpZlRFLOzBVUDkk9q9W8N6Emi2PzgNdygGVh29FHsKVOHMznx+MWGhpu9i/p2nQaXYx2luMIg5J6se5NW6KXFd1rHx85ObcnuwxQRS0UEkTCm1Iw4qgxmhkbADLzsXP3vai41G464mZWEMWDK3qOFHcmvOvFGvrdkafaOTZwnl85Mrev0HatLxd4gNtG+l28oNw4xcyr/AAj+4P61wTuTXNWqdEfRZXgLJVZr0/zGyNk1C1SGmGuY97lGUlLilxQKw3FPVc0Ba0dK0yfVL1LW3Xk8s5HCL6mqSvojKpJQTlLYs6DoU+s3nloCsKEGWTHT2Hua9Ot7WG2t44IIvLijXCgKOg7/AFpunaZb6bZpa26YRRyxXl27k+9WwvTgev3fy/Ou+lT5F5nyWOxjxE9PhWw3Yem35voOppu3p1x64HTsal2Dpj8dv5/lSbecbec/3e/atTzxm09MHOT2HXvSgdeuPXA6dqftHTHGOu3t60u325z/AHe/pQBH1GQc/Qj8ahuJWhARFLSvwo449D+HemSRPHcbgwKN9wbcGua8Qay8IksYZd0z/wDHw46Kf7i1nOairs7cJhJ4iooQKut6sP3lnaybwx/0iYf8tG7gf7Nc6TSlqbXmVJubuz7zC4WGHpqEAoopazOsKWikpALRSUUDClpKKACiiigBpplPNMoGJSg80lA60DNOeTyrPTTsRv3L8OuR/rGojlt7m08iRhA6tkFV4f6n1HpUd7n7JpoH/PA/+jHpUsx5ZYr2bbkH5sdec/L0OOO1bO9zhXJyXemr/NglneK8YXcElIG5TlSM45/+vTLyNd6tHEFBX5go6c8Z98daY8MtvO6rIoKnG4SAf1p8EpjuFlkWN+uSsgVunXP681O+hpr8SdytjtjBq8moEWDWbxKYyVOQB27/AF/HvVi4udI/s5reJbmWZRmOVxg7s8556Y7VFZQQkF5Y8qhBZiMggjJHsAMU0mnoyZVIzhecWrMq7InUbHwfQ/8A1/8A69W5tJmigSWNlmG3MgT+A5xiqs0Ue5TE6hGXcA/yn8uanj1G6ghjt4JyscZJG0dSeufUe1L3eo37RpOm/vLVmDHpN9kEHyyMEerxisw1stcS3Ok3tzO+6WXZubGM/P8A/Y1jGipsiMNdube9/wBEJWPnM0x9ZDWwKx4clWY93J/WtMPuzzc8fuRQ8VItMFPFdJ8yToamXpUCdeKnU1LGixH096uRLllqkhGeavQH51qWUh14cqf51z10fmNb14fk/CufuiCxpwCRTNLajdqUI/uhm/SkJqTT13ak5/uxfzNVUdoM6cvjzYmC8zWooorzz7gSil7000hgPvD60UncfWiky4lW7/4/Jv8AfP8AOoDU13/x+Tf75/nUFfbI/ExO1LmikpiFpwNNoosWmWba/htp4xK+0qwbOO2asEr5j7M7Nx2kqQSO3B5FZxlMKM+3dgdPWtNbifVIVupiPPSNVZAOWVRgHPcgYz9K+fx1LlqN9z7fJMU50lDtodX4FFm2sOZhm5EeYM9Ae/44/rXo4rxO2uHt5kmhco6EMrA8g16hoHiO31iFY5CsV4o+aPP3vdf8KyoTVuUjOcHU5vbx1X5G7S02lroPnh1JRmkJoGMldY42dzhV5JrlfEviAaXaqYxt1CdPkQnPkr/ePv6Vp+IdSt9KtFu5yXZCRDBniR+xPsK8kvr2e+upLm5kLzSHLN/h7VjVqcuiPYyzA+2fPL4UV5ZC7EsSWJySTyTUJNKTTDXGfVJWQE02lpKRVhKcBTalijaR1RFLOxwqqMkn0FNEy0VyaztJry5jt4ELyyHCgfz+leqaHo0OjWQhUK8zfNLJg5Y+n09KqeGtATR7UyzbWvJR87f3B/dH9a3h/nk/54rto0+XVnyeZ451pezh8K/EUYxj9cH86cOnQfTB/KkGOnGPx/zzTx9fx5/OtzxwA+n5H/PNN29sfp/npT/y+nP5Ucev48/nTuFhNo7Y/L/PWoppEgjLP06AAck+g96m/D8K5/xHq0GmFWiIe+KYjUnIjB/jx6mplJRV2b4ehKvUVOKu2VNf1s2cfkxBVv3X94V/5Yqew9zxXEs2TSySNI7O7FmY5ZieSajNeZVqubPvcDgYYWnyrfqwzRTc0orI77DqWkpaQxaSlpKACiiigBaKKKACiikoGIaYRUhqNqAQylFIaB1oKNC+B+z6eMH/AI9eePV3pY79n8qK6jaSFSAwBIOPp3/Hir0ZIitSGZf9EQcEjOWf0IqjejF3GxAGTy+4ksff5jW0k1qjzqcoy9yS7kD2+WZmm3cnLGN/14oFrk4EhJ9BC/8AhWtcOdvMjHcNqoW+Xvz/AKyo8rgvvXcrEAbhhjwAT8+fxo5ECxErf1/kUFsyRkNIR6i3c1IUaCPbK0gU8DzIGAPt1GattHDKNn2jyghwfLkQZ44/j6VnTxyoAZJVfJwAsocik1ylwm6js2XZLNbq9YWoncNgqiwliuRkDOalXRJhzITEP+mpRP5vV/R9WudJuxIsGnSKy4ZGYjJAwOecH/69ah8WSxnC6Jo5Pby4y2a2UKbV2cFSvioy5KaTXqjBlVYdHuIlYPsmiQspBB++3BBIrIPWt7WNSfU7OW7eCKBpbpRsiXAwsZ/PrWATWFW19DtwfNyNy3vr9yEY4Un0FZFv/qF9+a1yAwIPcYNZy200KhDGzKOA68gitKDSuefnNKc1FxV0htOFL5cn/PKQ/wDATShJR/ywl/75roujwPq9X+V/cOXrU6GoAs2f+PeT8qkXzv8An3f9P8altDWGrfyv7iyh5q9A2XWswGb/AJ4P+Y/xq1BNKrZMB49XUf1qW0UsNW/lf3E923ynNYFw2XbArUuJZ5AdsGB/10X/ABrOe2uGyTFj/gS/404yS6g8JXf2H9xUqxpQzNdP7qv6Uw2l0TgRque7MOPyq9a262sOwHLE7mY9zU1qi5bI9PKsFVjW9pNWSJ6DSUVxn04UlFJQAncZoo7iikzSJVu/+Pyb/fP86r1Nd/8AH5N/vn+dQV9qmfiTFopKM1QhaM0lJQCHg4qeGVoJFeMkDORiquakjbPynv0rix1D2kLrdHt5NjVh63LLaRrtGJIDdRAbAQJEH8BPf6H9Dx6UkcjRsrKxBByCD0qnZ3b2k4bAK9GVhlWHcH2NaNxbokaXNuSbSQ4XJyY26lG/oe4/Gvnmj7ynUXwy6m9Y+M9UtFCO6XKDgecOfzFaI8fz45sIc/8AXRq4jNG6mq011InleEm7uCO3PxAuMcWEP/fxqQ/ECf8A6B8P/fxq4ndSE0/bz7kf2Pg/5PzL+tanca1fG5uG2gDaka/dQegrJaHP8X6VKTTaycm3dnfToQpxUYqyRD5Gf4/0pPs/+1+lT0Urs09nEr/Zh/eP5UfZh/eP5VPRSuw9nEg+zA/xn8q09GvBo92blII5pguEaQn5PcY71UpRTUmndEzoQnFxktGdUPG14R/x62+PTc3+NKfGt7jAtoPrluvr1rlc0E1p7ep3OP8AsnB/yL8Tqv8AhNr3tbW+M9Mt/jS/8Jtff8+9v/49+PeuU3UZo9vU7h/ZOD/kR1f/AAm9/wBoLf8A8e/xpP8AhNr/AP54W/0w3+Nctk0bqPb1O4f2ThP5EdQ3jbUduBFbg+u0/wCNc7cXMtzO80zl5HOWYnrUGaTNRKpKW7OmhgqFB3pxSFJpM0lFQdVgpwptOFIY6lpKWgQUtFJQMWkpaKQCUtJS0wEopaSkAVG1SUw0xojoHWikoGasWo2/kxLNBN5kSeWHidRuXJIyGU4PJ6U5tQsmwGguyAdw/fIOfwjrIzRmr9ozmeEp3vr97Nc6lamQObe7LA5BNyvH/jlKdVhJB+z3OVOR/pQ/olY9Lmn7SQfVKX9NmrLqNtOAJrOaQKcgNdnj/wAdqL7VYZ40w/jdN/hVDPFKDS9oxrDQSsr/AHv/ADNgatGcf6I/GMZvJOPSnHVUJybPJznJupTz+dZANPBo9pIn6rS7P73/AJly6vjcRpEsSQxISwRSTknuSSSelVKSipbbeprCEYK0RaTvRRSLJpbjzYYY/Ihj8sEbkGC/ufWoaM0lNu5EIKCsgooopF2DFLSUUgsFTW11LaSl4gh3KVYOgYYP1qGimm0TOCnHllsHaijNJSKCilpKBhTTS0hoATuKKO/40Ui4lO7P+mTf75/nUFT3f/H5N/vn+dQ19rE/EmFJRRVkhSUUlIYZozRSUFJlq3AuG8tpAjkfIW6MfTPar+m3xtJJLe4RngkGyaI8Ej+jDqDWLmr6XEd2gjuXCSqMJOe/oG/oe30rx8Zg2nzwPqsqzVNKjXfozQuofs0u0SCSNhujkH8a+vsexHY1BS204dTZXR2YOUc/wH1+h7/n2pjhonaOQbXQ4Yen/wBb3ryJRPsKNVNWbHE0maZvHrSbxUHRdD80lMLijePWgd0Popm8etODA96RV0FLSbh60ZFId0OpaaGHrSgj1oC6HUhpNw9aQsPWgLoWjPNN3D1o3D1oHdDs0U3cPWjcDQGg+kNGR60049aAFzRTd1LuX1pDuOpy1HuHrTgw9aAuSUuaYHX1FLuGetAh9JSbh60bh60BcWik3L60m4etAx1FJuX1pNw9aQD6Sk3j1pNw9aAHUxqXcPWmsQaYxlNpSR603dQVdC04UzIp4I9aBXQUlKcetJketAXQvfFKOtM3CnBhQFyRafTQwx1pdwoJuOopu4etG4etAC0tN3D1o3L60ALRTdwo3D1oAdRTdwpNw9aA0HZopu8Y60bx60gH0UzePWk3igLj6KZvFG8UBdD6KZvFG+gLodSU3eKC4osO6F7iimBxmihlRaKt3/x+Tf75/nUVS3Q/0yb/AHz/ADqPFfZxPxOQlJilpK0JCm0tJSGJ2pKWkNA0JSZopM0mWmSLIQQc8jpWrY58QSR2qSxW00WUjmnOBIe0ZPYZ6E+uKxs1bs4ElmAf502kkYrzMXh6fxbM9rBZlWpx5G24r8C1eWV3p90bW9t3trgfwSDG76HoR9KqM5RtrAgjsauWviG7tJZrBZ4p7JGwLW9XzYz64B5X6gir6zeHdRXZcR3GkS/3lzc2/wD8Wo/E15bpH0FHMuZa/wBfL/hzC8/3pPO9a0tS8M3VrD9otbi0vrY8iW0nD8f7vDD8qx4baaZS2Y41Bx87Yz+FQ4W3OylipVHaJP5w9aPOFRmzdetzbD6yUn2Vv+fq1/7+1FkdHNVJfPU0ef71F9lP/P1a/wDfyj7L/wBPdr/38osh81Um8/3o88etQ/Zf+nu2/wC/lH2X/p7tv+/lKyK5qpN54pfPHrUH2U/8/dv/AN/KPsp/5+rf/v5RaI71Sfzx60faB61B9kOP+Pq3/wC/gpfsh25+122c4x5nNFohzVSb7QKPtA9ah+yt/wA/Nv8A9/BR9lb/AJ+Lf/v4KLRHesT+ePWjzx6ioPsjf8/Fv/38FH2R/wDn4t/+/gosh3qk/nijzxUH2N/+fi3/AO/gpfscn/Pxb/8AfwUrRDmrdib7QvrR9oHrUP2N/wDnvb/9/BR9jk/5+Lf/AL+Ci0Q5q3Ym88etH2geoqIWUh6TQH/toKDZSd54OP8ApoKLIOaqTfaB60eePWoPscn/AD2g/wC/gpfsUv8Az2g/7+ClZD5qvYl+0D1o+0D1qL7FL/z2g/7+ij7DLj/W2/8A39FO0R81XsS/aAe9Hnj1qL7DOP8AlpB/39FL9hnxnzIP+/oosg5qpJ9oHrR9oHrUX2Kb/npB/wB/BR9im/56wf8Af0UrRDmq9iX7QPWl+0CovsMxOBLB/wB/RSfYpv8AnrAf+2ootEOaqTecKPPFQ/YZ/wDnpB/39FH2Gf8Avw/9/RRZD5qpN54pfPFQ/YJ/+ekB/wC2oo+wT/8APSD/AL+iiyFzVSbzwKPPX1qH7BcD/lpB/wB/RR9gnIz5kH/f0U7IOeqTeetHnrUP2Gf/AJ6Qf9/RR9hm7Swf9/RSsg5qpP549aT7SPWohYT/APPSE/8AbUUv9nz9PMg/7+iiyDnqEn2ketJ9pHY0z+zrj/npB/39FL/ZlyR/rLf/AL/CiyDnqDvP96PtA9ab/Zdz2e3/AO/wpf7Kuf8Anpb/APf4UcqD2lQPtAo+0e9A0i67SW//AH/WnDRrz/npbf8Af9afKhe1mJ9o96T7QP72Kf8A2JeHjzbb/wACFpRoF3/z2tP/AAIWjlQvbS7kf2ketH2gdzU39gXh/wCW1p/4EpQdAvP+e9n/AOBSf40covbvuQ/aR/epDdL61N/wj1308+y/8Ck/xpf+Eduv+fmx/wDApP8AGnyC9u+5X+1j3pPtfoD+dWv+Edu8/wDHxY/+Baf40f8ACOXef+Pmw/8AAtP8aOQPrD7lb7T/AJzSC59TVv8A4Ry6/wCfqw/8C0/xo/4Ry7/5+tPH1u0/xo5BfWPMq/aF9ab9qGauf8I3dZ/4+9P/APAtP8aP+Ebuf+f3Tv8AwLT/ABo5A+seZU+0nI5FFXB4buc/8f2nf+Baf40UOA1ifMguiBeTAHI3nn8aj68U1FiudRnW6maFAxAITcSc/wAq1rjwq0UymK/8y3cAo/lYJB/GvoVi4o/NHh2zMxTTxWzJ4QlQJi/J3MBzHwAe/Ws250yC3u7q0W5aa4iYIOMfMcdvxqvrsOxP1V9ytkUAe1dKPDdguA3nEjrh+9V7jRtOhZSTMEJIYhice/Tt6dxmj67Ar6rIwSPammu/0LwnoF/B5N4s63eOq3BCuOzL2Iqzc/DfTYCziScwjn5pMY/Gh42HYX1Z9zzQ0wmtLVdLt4vEC2Nnu8lF3zFmztHYZ9TWff6e0cmbYqU9GbpUvGR7FrDPuMzmteznX7K85RUKDBK/xYGa5t7a77FAfXNa+2S10FI3I82Q849zn+Vc9atGoi403BmfaxhpzLLJtzyeM5NWXuZMsEchM8ADFZ/2a5O7OOemDWomgr9gF1LqVtGxxiEyAOfwrKPItWrnReeyZTfbycDNPfEDRvJMxjJ5AODVyDw+WtTdeeGXdtCoMk/j0qlrllLb3yRNGY8RKQX6sDyD9KU/ZtaLU2p1qsdObQv6xe6Ve2tmunwzwTKMTCZgynjqD7nmswQjuw/KqSh0GCw61t20EhWARne0oGEPv71zTi+h6OGxNNe7UZT8jP3Tn8KPs0n90Vsm3eF9ksZjf0Yf5zR5Vc7nY96nh4zV4sxvssv90UfZpf7o/Otny/ajy6XOa/VEY32aX+6Pzo+zS/3R+dbPlD0o8v0o5yvqhjfZ5P7o/Oj7NJ/dH51seUKTyqOcf1QyPs0n90fnR9nl/uj861/KFHlDNHOH1QyPs0v90fnR9nl/uD862PKFL5XtS5x/VDG+zyf3BR9nk/ufrWz5YpPKFHOH1QyPs8v9wUht5f7lbHlD0oMQwOKOcPqhW0a4hsbwvciQDGUMZGQ2etRalKb6/luk3P5h3FmUA5z7cVYFsGfkcVZEAx0Aq3V0sckMu/eOpcxPIk/uUv2eT+5W15NL5QqOc61hTE+zyf8APOj7PJ/zzrc8kZ6UeUKXOP6r5mGIJP8AnnR9nk/uVt+T6UeSPSjnH9V8zE8iTH+ro+zyf8862/K74FHle1HOH1XzMTyJP7lL5D/3P0ra8n2pDEPSjnD6r5mL9nk/550nkSf88zW0Yh6Uzy6OcPqj7mT5En/PM/lR9nk/55mtfyxS+UPSjnD6p5mP9nf/AJ5mj7O+f9Wa2PKHpSGIUc4fVH3MjyJP+eR/KkMLgZMZrX8sVHJDkYFNTJlhWkavhe+0Ozguv7XF580eI/syjjOcq2eueK5sxPuJ8rqe1aUFsEGcc1P5VVKrfQ5qGXOEnNvcxvJf/nnR5D/88z+VbIipfKFRznV9WfcxfJf/AJ50eS//ADzP5VteVSeUKOcf1VmN5Lf88/0o8l/+eZ/KtnyqPL5o5w+qvuYpgf8A55H8qQQPn/V/pW35XPSk8qjnD6q+5jCFv+ef6UGB8cRfpWwY8GjyhRzh9V8zENu/eM/lR5Lf88/0rc8r2pPK46Uc4fVX3MTyz/cP5UnlN/zz/Stvyx3FJ5ftRzh9VfcxxGwH3P0pTGcfd/StbZR5dHOL6qzG8pv7n6UbG/ufpWwU9s00xj0p84fVWY5DL1WitGSIscYyM0U+ZGDw8r6HSPoQW7lI6lyeR71sWUEi6dGspGwlvJ9So6n2GeladzF88pJwSeM1saTp8cn2JyoMZs0AB6dOR+ea70z4d7GOAGtAcZwM/lXIaj4Xnv7iW/t2dbqRjKEJ+8evynsfavQdStItKaRWP7nG5SfT/wCtUtnFFcwRqijKKO3tVEp2PNdH1Wa63Wl2x+0IDhjwWx1B9xWiZJB0QmmeNbEaX4otb2EAG4AdgB1YHDfmKHnJ6Lj0qGWVzfXli2bXaADny5F3J+A7fhin3vi3xBNa+Sklpbr/AHkRmP4biQKr3Fwqgljz6YrEvL5QcbgTTAqtczRBsyZZm3O3dj6k1Xa/OccmoZ5mk56Cq9AF1Lh5ZEjUcuwUfia0Nbl8t0hVs+Xn/AVS0WPzNVhJHyx5c/h0/WnaszT6jNsBPzY49qCXrIp/aZR9049KlFt9rgabAJVvn9cmmpZyt97Cj3q/b2ohB2sW3dc0GisbHhCytLU3UuoXhtYZEKxEglWkAyAR7/1q94pSw1O10pobpTcQRvFKFycLkMuT7EsKyobeaThQQvX2q2tmkahppABnkZqWyrXehif2Tb9Hnkx6qma1tJif+07ZyhSKLJLsQAMDirMksNtbSTrbOY4xku4xn86xG8QG4m25itI8cOyGQ/pU3b2Hyrdne3NvDdQbbiLf6c4I9xXPXdhJbFmQNLCP4gPmX6+v1q/ot9JPo8VxJGzKD5ZckfMwHTH0xS6rrFvp1n9oY4VsrGqnDSnuF9h3bt0GTxUOCmdeGxtTDyvF6djGGCAexoxXMprs6XTysqeW7ZMajCr9K3bO/gvUzG/PdT1rmnTlE+swePpYhWWj7FnFG30paWsj0Bm3nmjAp9NoKQ3FLiinCgYm2nYoFLQAhWm7akppoAbtFBXNL3pRQFhFUCn4oFOoCwmKNtLSikAmKMUtJQAmKMUtLQMbijFOpKAExSbafSUARlRzTNvFSmm0DGgUuKWloATbTcVJTDQAwijZmnU4UwaQqrgU8e1IKWkFkGOKNtOooCw3ApNtPxSUBYbijFPooCwzbSYp+KSgLDdvtRtp1FAWGYprYqSoX60DSE680YzQBntmnbD+FAWEwKQ4p+z3o2+tAiLFNI5qbaKQigLEAT5hxRUwAyPrRSbHGCPQLohZn+Uda0PDurwQuNPuZFjXdut5GOACeqE9ueR+VUrq3LzPnjJqnJYI6kA7l6dODXqp2Py21z0mW0t7xfLuIlbB4DrUX9n21kuIlA3HgDkk1wNtd65YAR2mon7Oo4imjEoX6Z5H51Dql74g1G2aGTVfIiYYZbaFYyw+vWq5kTymV40v4NT8TwxxOrw2ClXcHhnzkgfTisG5vAN2xce+auDQRAoUM5AHU006SPQ/Qmlcs5u4meRjjP51VNu7nJH511v9kjsgpraWAOlFwOTNuSMdqQWvYL16YrqjpwJyy8+lN/s4ZwFwetFxGbp0cUCXM4jZAF43Nk8cmqNnJHLncw3sxJrU1WVYLCWLeDIx2n1JNVbXQLqLLzSwogGW2SBiAOucdKGTHe5KqxLy44HcmnNqFvAMxqHIHG0f1NJY6NJqzfaiGFqpxEGPL/7Rq02j+XemBGC+UnmzSMu4Rr247k9hS3NbpF/wvLBf6mj61FcxaUUOZozj5u3bOPpWtq9zo63FvY6W9vJDHki6RMSSE/wvnnIx1HBz2rMk0jfpS3oub4FxlEnYbpADjcF9Ov5Vzuo20sHlv5iOsi70kjPB9R/ssO4NVyKxPM2za10mLSpCGLEkL84GD7VzltoF1qkcl3btEqByoV8joB0q7LqL6tY2lgQBc+b8zucKQBwxPb3qxa6idN0hLSDBmLMzuRwMnsKSTBssaXFcaVo0j3q718wrFbrJjzmHfP8ACnq3U9B6jmtSXUtRu2uLna8h4G0gKqjoqjso7Cr8k7yvvkkZ2PUscmgMDVpCUmjBbTrvP+q/8eFLFY38UgeNCrDoQwrfyKUZPQUnFM0jVlF3Q2yubxl2XURVv74IxVsSn1NQ9OTRu5+8PyrF4eLZ61LO8RCPK7P1LHmn1o804qvk/wB5f++aXcfVfyNT9Wj3NVn9f+VfiT76dvNV9+O6/kakjkTfmVlWMZJIBo+rR7lf2/X/AJV+JJ5po83FQuyh2CtuUHhvUUm4UfVo9w/t+v8Ayr8SfzaPN4qHcKTPvS+qx7j/ANYK38q/Em833/Sl84etQbqTcT0H40fVV3H/AKwVv5V+JYEwz1p3nnNVhnP3hUsyrGwCSb1PX2I6ij6qu4f6wVf5V+JJ55/yKXzj7VV8wAZJ49alHJGWAHfmj6qu4/8AWCr/ACIl8855xS+celKbdiN0Th1+tRM7odrbgR2NL6qu4/8AWGp/IiTzj7flSecfao/Mb1NLvOPvGj6qu4/9Yan8i+8k88+1L5pOOnNQ72/vGlEme5o+qruH+sM/5F95J5x9qPOPtTFkLMQG6dTup25v7w/76o+qruP/AFhn/IvvDzSfSk309Wb1H/fVOyfX/wAeFL6r5j/1il/J+JF5lL5h9qkDN/e/8eFTxQvLGSkg3A/dJ/wo+q+Yf6xS/k/H/gFTefSm7z3qeXzoT84YA9D2P41H5rf3jR9V8x/6xP8Ak/H/AIAzecUoc+mad5ppyynOc0fVfMf+sT/59/j/AMAaJCpwRUysGFTrdArtljilX/aQZ/Mc1Wl8tH3xEhf7pPI/xrOph5RV1qduEzujXkoTXK39xJRSA5AIPWlrmPaCiiigYZpDS0lAwpKU0lAB3oopKBBUJ61KahbqaBoen3aeKjRht4rNub5vtbR7iqKcDFXCDk7HNicTGhDmauapPvTDLGDjd+VU0kBHf86k255AXHqRk1v7CKV5M8lZrVqS5aUF/X3EzTKDjBNEZeWQIF5PvUDRqfvO3THBxTPssXX5/rvNK1NdAcsdU0U0jVmjhSFVUMZS/wB8DAx6Y9c0VlfZz5vmLcXCOTncJM0VfPS7HO8Jj7/Hf5nrUwzcNgd6a0eTk4H0qxP/AK5uO9Qkg+1bnyZCY8elQyqoHfpVn5NxAJP1qGVQTwc+xoGUyoPWomhQ8fjVzYoFNO30FAFL7OoGNufc1GbUHgquM1cc8VWdvagCL7KmeP51FJBHGrNjoM1NvI6VWuJQIWA4J4FMHojLiETwysqbtxJIxuAI44/LNQQWMF7a+WbgozygyooxvjA6Z+uBWYJp/wC3pobNA87J5KcZC+rY9RV61law1EwuAYhGQjkctz3/ABzTaM4JrU6dAiIqoFVQMKo6Ae1UrS+fSfEF1drH5pXyp/Lzjei5DY9xnNVDft/DTC8s8kc0LeXPEcxyAZx6gjuDRHRmj1R61c6bamP7VdQP/pWwhiCz9OBgdCOOOleb+LrPbBqNu1s0CWcK3EZf73zPhcj3XI/D2ovPFGpywQR3Z1O3MIAT7HteM4+vI/HNYXivXNX1q2eSS2nitWdTLJLjdIR93djGAOcADAzWt0QkzlIGkWQCNyC3UjsKtFufao7WLJ4wNx2gnt71p+XpFv8A624mum/uxLtX8zSGUA3PHerkVlcMm9k8tP7z8Cj+2VhBFjZQW/8Atkb2/M1Ulu5rlt00rOfc0xFwmCHjcZW9ulRtck8ABR2xVPfRvoGWC+T1o8z3qq8yqMswH1qL7ST/AKtC3ueBSGaHme9RPdxx/efn0HJqniWT/WSYH91akSONOijPrQBJ9qml/wBTHtH956BAXIaeVnPp0FKHqSNXl+4pNA7kwfAxShz60eQqDM0ir7DrSfaI0/1afiaAuSLuPbilLKvDHn0qs07N1P4Cmb6YXLfmjsPzoMmR1qrvoMgUZYgCkFy0JOaGkyf+BMf1qgb1M4QGQ+1SLKzKCwwfSgCeZ/3RqffwKoysfLYAZOOlMW+QkLIGjb36UBc00mKHKsVPsatJegqFnjDr+tZXmAjIOR7U7zKANcQW1x/qJtjn+F/8/wCNQy288HLIcf3hyKzt5zzVqDU7iDgPuX0bmgLh5gpN4q4LvT7v/j4hMLn+NOn+fwpG0p3TzLSaOdfQHB/woC5kywzCUy2820nqp6GkGoTRHFzCQP76cirEqSQtskRkb0YYqPdmgdyaK6imGY5AfbvUm/FZsttDIcgbW9V4qPddQfdcSr6N1oA1/MpRKVOQSD61lpqCdJFMZ9+lWPODDKsCPUUAa8OqTJw+JFPXd1P+P45qYHTrvgN9nkP4D/D+VYXm+9G/mgRszaZdRDciiZexTr+X+Gao7ipweCOoqOC/uLb/AFMpUf3eo/KtJNbt7lQuoWaScY3r1H9f1oC5S84+tMaUnvV42unXP/Hpe7G/uSf/AF8H+dV5dLuojnasg/2T/Q0FKQ6C4AUK5A9KsCRT0INYl3DIYmTDJIBlcjBzWCNRnQ4ErDFcU8O27o+mwmdqFNRqK7R3W9fWl3r61ww1a4H/AC1NOGsXH/PWo+rSOz+3aPZnbbh60Fl9RXFf2xcf89KX+2LjP+sFL6vIr+3aHZnZ7l9aTcPUVxv9s3H98Uf2rP8A3xR9XkP+3KHZnZb1/vCk3r/eFcd/a0//AD0o/ta4/wCepo+ryD+3KHZnXtIoGciqzyrnrXLnU5m6y/pTft0hOTKaaw8iXnlDomdWkg2jJFYUkm+V2zyWJqh9tkwf3hNQid8jBrSFFxODF5pCskkdFbO7oCBn1JOKsfP/AHkX8zXONePGxRWIA7Uf2lL3cmtGp9Dkp1cLa87tnScjrIf0FPDcAbifTJzXMf2m/r+tKNUlHIOKzlTm9zrpY3C03eKsdQDz1ormP7WnyOaKj2EjrWb0e59BTE+e/wBaiNPuD++ftzUJfFdJ8cI/A6VC5wKezepqEum7G4Z9M0ANPB5pmeTTy6Hoyn8agZlLcGmAxnJPPSq8rnnAqYlSeelRyDuOmKAKjyMo61SuLqOMDzCc8lcDOauFGc/TrioJdP8AOX5ljZP9umJq6Of09ltrCfVGUmR2ZyQedoPAH41a1i6gu7+xhvCZIZYm2bicZ4x+lXprcfZntCkccLps2r2rlNV3s9jBscS2ybGYnIbGMFfbAoC1jrrazgmg3oxwpwfarltBGqbvlx6msTRJ3No7PkK7/LnuPWtPzf7oPFIovMyAcHJrA8UGZ9PjWMDYZBv5/L9a1VJOCTWT4h4sUfsJMfTg01uD2OcOI4cDv8o/rVYmpZpFJ6gKOBVNrhM4XLH2rQgkJpAwHU4qAtI3TCikEefvEn60ATNOvRcsR6U3dK/fYPbrShQB0pR1wBk0ANWNQcnk+pqXirEenzuNzgRJ6ucVJ5dlb/fdpmHZeBTC5VUM7bUUsfQDNWksZMbpmWJf9o801tRcLtgRIV/2RzVVnZzl2LH3NAF3zLOD7qtM3q3SmyX0snAIRfRap0UASFyTkmjfUDTIvBbJ9BzTDM7fdUD3NAy1vqNrhAcZJPoKg2lvvuW9u1PGF6CkA7zZn6AIPfk0CMZy5Ln3ozRmgCVcDgcCn7veoM0ZoAsF6adrDBANRbqXdQAnlbTmJ2Q+x4pwuZo/9YgcDuvWk3UZoGTpdRycBsH0PBqTfVF0VhyAaaBJH9yQ49DzQI0N9PjuHicNHIyN6qcVnC5K8OuPcVIsqvyrA0AdBDr0uzyrqGO5j9GHNTCHSL4fuJ2s5T/BJyv+fxrm91O30AbVzol9bguIvOj/AL0R3fp1rMOQcHg9xUlrqV3ZHME7oP7ucg/hWoNftrwbdUsI5Sf+WsfyuP8AP1oC5hsFYYIBqA24VsxsyH2NdF/ZOnX3Om6iobtDccH8/wD61Z95pV/Y5NxbOE/vqNy/mKAuZonnj4dQ49R1qVLyNzjOD6HimHnpUbxq3UA0DLu6jd71nhZI/wDVyEex5FP+0Sr/AKyPPupoAug1Yhup4f8AVTOo9AePyrPjuI36MAfQ8VYU0AW57qS4ZWkIJUYyBiuf1a28qfzVHySdfY1sqfyqOeFZ4Wibv0J/Q0DTsczijFWWgCMyMpDA4IzThFGeMH25pWL5irsNGzHarqxxBMFH3evapBFDgFkc59DRYOYztpo2+1bmywaHb5MvyjOSwzVaSO0L7oUbYB92Trn8KVg5jL2n0oCk9BVwiIZIXPPQioi8SjJB3fpRYOYYtvI3SMn8KjlXynKMPmHUelWTdgr5aK544AaoFtQT+9uI4j3yCf5CiwXI0ZTkMDnHGDUsY3SoPU0NbJH8y3MMi/7Oc/kQKmtI2kuUSNSzHoAMk0wuNa2Z3ZsdTSGzdTgj8KnsfLkl8p5fKfnax+6T6H0z61dZ4mkVU3B84xszzQF7GS1s6/wN+FILdj1Vhj1Fbj77aUJPDLFIRnEiFSR680fuiC4k288gg0WFzGH9nOeKK6B7GRRu+zXBPYiJiP5UUrBzHtE7nz3+tQs/tSXMn798DHOKg3Z71BmNmMjcKOPY1X8uYKwXIDDDYPUelWQfemE8455oGRpBjk4z2GaTYc8kfhUhzQFJoAb5cf8AtZ9zS+WvpT8ADg5+lAxkbs474oAiESjoQD6kZpskKuMZ/GpmC8jn2pgUDoSfXigCt9jjx8xY1Xm0mxm/1kCyf7wq+2RwBzTCeOePpSHYrLp8CgBIlVQOg7ULCAPuAVY3tyNxwfwpjHvn86AKpjHmEAYWs3XoA+jz8nKYf8jWsck7m4yOMVUvU861mjIzujI/SmgZ5w6AnJFAGK0Laxhmh82e9it1zjDAlj+FSbdHh/juLlvf5F/xrUzM3qcDrVuLTbqUbjH5af3pPlFSPqpiO2zt4IB/eC5b8zVRrqaVt0sjSH/aNMC4beytv9dOZm/uxjA/Omm+2DFtCkI9cZP51RZyTk0bvSgCV5pHOXcsfc1HknvUbSKPvH8KZ5jN9xfxNICbOKYZVXqaj2MfvMfwpVjA7UDDznP3Vx7mkIdxh3JHp0FOxUghmaMusTlAMlgvAoAiChegpHkWNcn8vWlJwMk1UJMshY/hQMebmRj8oAFN86X+9+lGKULQAedL/e/Sl8+X+8Pyo20u2gYfaJvUflSi4lyBlfxFN2Uu2gRq3Wm3NtYLeedC0b7iq5+bC4ByO3Wsv7TL/s/lTizsgQu230zxTNntSQxftMvotH2qT0Wm7KXZTAd9rk/urQLxgfmQfgaZspCtIC0kyS9DhvQ0rRKe3NUSMHI4xVy3m81efvDrTEKDKg4bcPQ09bgDh1Kn16inYo2igCVG3glPmAGTjsKN1VzF1wSpPXBxmkzKncMPegCyHOa0rPXtQsuIrhiv91/mH5GsYTr0YFT71KCD0ORQB0J1TSL8f8TDTxFIes1sdp/Kkbw9DdqX0rUYp/8AplL8j/8A165+nB2GMMRjpg9KBFi60+8sWxdW0kXuRwfx6VABmtew8Q39r+7aYywngpL8w/Wr8suiXab7m0Nszf8ALS2PGfdaAucyYEf7yg00W7IMxysvseRXQtoCTjdp2oQXA/usdrVn3OlX1qcTW0gHqBkfmKB3M77RPF99Fceq1J9raTBRCoHXNBWmYoA0La+skiVbjT1mkHVzIRn8MVaXUtLU5/sWL6eaef0qzp7KLIBo4GKADmOMnGB6xknr61NPPbxoyqtm0+8IFEcDdTjkbAaom5VGraQP+YDEfTMpP9Kd/bGkKONBg56/N/8AWrSilW61u7tYtFsRbQTOsk4tt3lKC2Cf++e9O1PTntrJZINPhaYW0MzRPpqguH3EvwTgAKcjtiiwXM065oeAToNuMnld3P8AKoZtc0FxlfDkCr2w5rO1J45tJtbr7PbxzPNJGfJXaGVQhBI6Z+Y81jFwIWBBLZ+XngevFIo3n1rQBz/YERPs5H9ax77U7Kd8W+jWcA+rsf1as2RyDjP5VGp53UikSSz7M7FVC390Y/CqmWYgZyTQ7ZYk1JCoVS7UgLs4sEsrZLcTG6yTO7t8p9AorU8IzC28S2dwy7hE+7Hrwa58hhhmGN3Iq7YzeQPM5+8BxTBkYAN6VAyC2QK2/Emmf2Jr09nE0gjTa0ZY/NtZQynj2NYcZL367MZZsDNdP4knW81ySa7JPlRxxnYc52oqgZ/CgRq+HtR8KizEuuafdXt7GRzJcNiQeg9Mdaj8U3GkahMj6Noi6dCo+cCYu0h9x0A+lHh210y+uokMLjccgDHOPc16drnhq10vR/tj2sNzGQMDygCM88+lAr6niUPiDXYDsi1jUY1BwALlxgfnRTtfltDqT/ZYTAO6bywB/GipKPX5mJuJPQNURbGeKluM/aJOO9RBQB1OagQnPXigA9aeBz0p6r19vagCEjJ4FOEZyGPXsDUyoAAwYHPbvTJAM7hk5447UAIeev601go4QEKOmaX5gef5Uhwec/hSGMwe1J9ac54GfwpPUetADWxj2qJiORnB61IcHrj3qMoAPlA/CgCInsMmm7S3UdfU1OqNjk0BAMYJ4oAps+QqFcY7561GcZyTV6RAwxx71CLcgkujYxwQKHJIaVzzW7jMd1NGf4JGH61VNa3iGMRa1dbQcMwYD6gVil3J4XH1rVO6M3oOo8xV6kVHtZurflShAO1MQeYT91fxNJtZvvN+A4p4FTw2k8/+riYj1xgUAVwqr0FPHFXDZQw/8fNyoP8Adj+Y0n2m3i/497cZH8UnJpgRxW003+rjJHr0FTfZIYubi4AP9yPk1DJdTTffkOPQcCod1AFz7RBCf9Htxn+/Icn8qifUrv5gJ2G8bSF4GPSoCQRUZByc0AQzv8oQd+tRqMCnIu+Qs1PCqZApJx3xQMZTlq5FZRlcymRVcERuy4XPY+9QTWs9o6rKmN3KnOQfoaAuNxS4oFOxSAbijFOxRQA3FGKdiigBNtGKfikxQAwio2qbFMEfmy7NwX3PSgZAcUxHMUoYfjVw6fN5cjlk+UZCg5LfSqWMigDViuI43SVkEiZ5BroUl8OagoE0E+nTH+OE70P4Vx9s/wDyyboelW4H25jbnHQ0COll8KXMiGXTLq31CPGcROA//fJrEuLaa2k8u4hkicfwupBpI5XhcPG7I46Mhwa2IvE175YiuxHew/3Lhcn86YGCUB7VGYcHKkqfaum2+HtQ/wCe2mzH/gceaZP4Wvghls2ivYeu6BwT+VKwXOdDSr1w4/I09Z0zg5U+4qaSF4nKSIyOOqsMGozGD1FAD1OeQakMjEYycVU8jacxsV+lO8yVPvKHHqODQMs7uQehHerkGr39uMJcuVH8LncP1rMW4jJwcqf9oYqUMDyDmgRqnWhMMXVlBL6sBg1Qu5bZ3Bt4mjG35gTmoSajPLEZxxTA6yK21a3tFdba0VPKEmRPICRjg8N1/wA9KrWlld3lxp901kgjkmjka4ViSwL7eck9/arH9taM0RQLtymzItP9nbn73+R+dJpeq6Tp8EULXczhJklZxbEM205AI3c/jVaEamlb29qtwbqKK7iuHPms0cqENu3dVbjB+bqO9Y91d6/q1vuiM81qxIQxoqttXIAJXBwASMdOTVkavovkojOJGWPZveBwT8pXPH16dP51CL/Q98ztO/zuSqIksaou0DAC8deelDBXMPVAY9I06Jhhh57Eenz7f/ZawpX+TrWzq9zbzvBHbEmKGMoGK7ckszHA9Pmxz6VgTnDYqWWiBm5p3/LOojUp/wBSfpSKK7dqsbsqqiq/etTR7CTUdQihiGWdgo+poGaE2jmLQLa5eNd1xISH7gAYH4Hk/hWYF8uyibI+ZnP5cV3XxJubSyns9GsookexhEU0idWkIywz/s8D65rz+Z8Qxx+i9Pqc0MV7j9MG/UYyScKS7EHBAHNXZJBPNgtsUkAk/wAzVOzxHBLIR8zjYp9u9SoOKAO90iD7IkUtlf2bNCnyO+P5Z68961dR+Iutz2b2N29lLB0J8vBOPTBrzMYpS/FAi5qNzb3V5JLFAkau27aOcUVmu+TRSGe7zqxuHAHemeWc4PbrVqX5JpCPWmYGPmHWswGxqucc/XFSTx+Wq5Qru5Ge9OXyznJ2qON1ItwY8gZdTwecEj69qTAjeIwttddrYzzUeVUE0lxMXkZwoBPYdBUO/jGOaBkmSOSM/Woyec9M0m4Z9WoGcdKABunqKaAQeuc07ue9KvXOKAGeWc5ycnpRtG3O75s9MU/tSYPbn8aAI2LsUBc7UBwuB3/WkqXAz61LFDlwSpOeAAKluyGlcSG33qW6HtTpWjRflLkj1PWrjttTBIBAxVB8O2enbisVebuzZtRVkcB4wjP9rJKf+WkQP5Eiua2lmwqliewGa7bxkiwy2FxtWTaWUqeh6HmucfXb3GITFbr6QxgV2R2OWW5Vj0i9lGRAyL/ek+UfrTzY2sH/AB83ylu6QjcfzqrNcz3BzNNJJ/vNmoRVkl83ltBxbWoz/flOTUEt5cT8PK2PQcCoSPSmMyr1agY40nao/Nz91Sfc00h26tgegoAkZgo5OKYZCfugn60CMDtTsUgG/ORy2PYVIoxgVLDazzn91Eze+OPzqa4064tIEnkMZVmK/K+SCPUUwM+NTk8VY0ya2g1u0lv08y0SdGmUDOUBGR+VDIEwy8q3IP8ASnXFltgSUsMt2oA+gPEF5oF14Su5Lu6s5NOaBjGyup5x8uwD+LOMAV85glsE9cVIlpubjH5VdTTTtHzCnuJaFIVZtrczuAMVI9gyLnPeoId6zFQwUDqx7Uh3NUWMScMwPrTlsrc9CKqrNbDq0ze4AFPE9p63A/AUxFj7BAe4p39mwEZ3CqwntP8AnpP/AN8D/Gl8+1/57zfjH/8AXoDU1LPw19vB8nBxWXqejT6dIVdelauk36wN/ot/tm7JIpTd7A9M/Wq19qk+pXPlyg7ycYx3oC5zz8CtTwfplvrvimx026cxwzMxcqcM+FJ2g9icYqLUdJubZ8SLjcMgVmpHNDMssTOkiMGVlJBUjoQexpFHtPivwNodv4YvLywthZXFnCZldXYhsdmyT19fWvEZ3M0m4hRgY4GM/Wt7UPEviTXLQWd/qVxPbgglDgBsdC2AM/jWNNavEOVxQJFNP9av1q+2VYMBn2qokbNOAB0OTWgKQxizLnB+X61KGHWmlARgiozDt+4Sp9qALO6pYLqe1ffBM8TeqNiqPmSIfmAb6U9Z0Y4zg+h4oA6SLxRPKoi1O1gv4+n7xcN+dSi18OakP9HupdOmP8E43J+f/wBeubFLmmKxt3fhbUrdPNjiW6h7SWzbx+XWsdomVirAhh1BGCKsWWoXlg+60uJIT/stx+XStkeJzcgJqthb3i/39u1/zoDU5wxBhgjP1qFrcA5UlT7Guoa38PXvMF3PZOf4JhuX8/8A69V5vDl2F328kFynYxSD+VAXOd/fr0YN9RTssFLNjOO1XLiyuLc4mgkQ+61TkHyEeopDIRdpjGOfWj7WnvTDAMfeak8n/bagCT7UnoaY1yuOjflTfK28hvzAqBhg8nNAyR7gY4Bz9KpuSxzzTpGIPFRmQk9BQA3a3oalI/cP/uj+dMDkmpW4gkHqBQMqDJ6V3XhwweH4kvp/KedIPtKRvzls/uxj8Mn2rjbJA1whZdwDA49fatK/vmlKgNlI1CIRnn86BMgv7yS9u2mnkLuxLM56sSck/iap4a4lJAwP5Cuj8L+GX1ib7Vcxv9gjb5sHBlb+6D6ep7D3qx4i8IXnh9WnTbNp7PhJgwyvorD1oC5zn91QMCpxj1qmXIJxTWnkQA8H8KANDPbNMZgehqh9pkJ7flSec3WgZbJ5oqpvY9TRQB9Hyk+e319KYTlSQDwevan3LZnfHrUDNgZz+FYgJkdDTclm2rio2c5znjsKaSSMUAPPXB600R7j1HHvSqpXB4z9KAPU0AIBHnqcd8DNK23+Ekj3HShgCPTntTOec9M9hQMXvR3pPY0m4dutAC5FO3DoBTKeiFuxxSbsNK4+Ibm6YFWgwjQkH9KRUCIcDjHcVVeQBiM9DWXxsv4R80+4bVVlP8RLZz+nFVznuafvXB4BIphcNya0SsQ3c5zxlHu0eJ+6TA/gQRXBNx1r0fxPGsmgXR43AK35EV5q6Bjnn862jsRLcaXQdW/AU3zOflQn0JpdgHQUnfFUSIWkbq2B6LxQEA7Vbh027mG4QlU/vv8AKP1qX7JZwf8AHxd72/uwjP6mmIoYqeGyuJxmOJiP7x4FWPt1vDkW1qgPZn+Y1DLfTz/fkJHp2oAmFjDDzc3Sj/Yi+Y0C5tYP+Pe1y396U5qlvpN9AFuW+uZuGlIX+6vApsEoVirDKNw3FVDIo6n8KQTc8KfxoGaETR2lwY7iIzW7dVDbT9QexqSZLRyPIvT5fZZkKsPyyKzTI743tnHQelGaBF5Yo16XUP6/4VPuXGPtMP8A31WXmrEFnc3H+qhcj+8RgfmaALUhG3BuYQPYk/pVJ9uSEJI9T3q39gii5uruNP8AZj+Y04XNhAf3Ns0zD+KU/wBKAKkUMsxxFGzn/ZGanuNPurSGOaePakhIU5HUdaWXVLqQbQ4jT+7GNoqs0jMMliee5oGJVu3069uYGmgtZZY16lFziqW6rNjqN3YvvtrmSJgf4G/pQBERyVIII6g9RWjYKtzOv79I7lSNvmHAf8egP1q8PE0d2oTV9Nt7wf8APVRskH4il/s3QdR/48NUa0lP/LG8Xj6BhQIl1y51O/uF863bciBRtXr+VYrWd4eTbS/98Grl3oGsacnmGCR4cZEtu29f0rN+0zjP7+XPf5zTAtwRzQsC1vJx/smluhNdEfuGGB3Wqf225/5+Jf8Avs0x7qeQbZJpGX0ZiaQDfKEbFQQWPUitLTtQTTnbfZ290rDDLMuc1lecsbfMOo4PpTlcMOCDQM6U/wDCMal/z8aVMfT95F/iKim8J35Qy2Lw6hD13W75bH+71rBzU1vczWsnmQTPE47oxBoAimhkhkMcsbxyDqrqQR+dRNGCORmumj8W3EsYh1W1ttSi6fvkw4+jCn/Y/DOpjNtdz6ZMf4J/nj/PqKAucp5bJzG5Ht2pfOdfvpn3WugvPCmqWqGaKNLyDtLatvH5daxCu1irKQw6gjBFILjopUkOFcA+h4qRsg4NVmjV+oFJtkThJDj0PIoAt7qFkeM7kYofVTiqvnyL99M+604Txt/Fg+jcUAaK6xfoAPtDMPR/mrOnlaad3YDLHJx0p5ORxioCRk/WgBKbSmmmmMaxqu3epzVZjSArOctTMZOBT8Fjip47Ztm/oD0OOT/9agZHGg3AFlUnuxwKST/V8HrS7cFldSGIwOKUSL5TQtErNxtk6Ff8+9AEltGEgLkAsxwM/wA6ZLzIFHbrUm4lRwMKMY7U7ezyvI53SuckkdaAO58KeLrC00+Gw1RpIPsy7YZo03KRnOCB3yevQ8Vz/iHXZtcu8gstnET5MRPT3PuaxCcYA60+MxMxWdm2gcEcA/XvSAgbAOByfQUwxM4OfwArRU2uz5GTFMeeBTgyoPagZkDrg9qeBUbN8xb1OamUKVBDjntTAMcZooOcY45ooA+ip5cSyL2J9arnkg9+lSXX/Hw/Geacu5YyA2AwwRWNwsV2jAf0PSlIXIwc471JgEEdfxppgJPBAyaXMOwmRtzu/Cozg9SQPUVJ5cgIyoA9SaY244JOeOKADdt+n61X8zdyDkGpTuUHg7W44poB5Y9Sew4FMAL9iCB603zFBxn8zTWVznoRQLfzHA3YPqaALMCNMcKOM9a14LYpDuAHAzjPU1n26+QNu4sn8zSz38iKQGHIwPauablN2RtFKKux97dAgqGJYnn5cYrNBI4LZyfSlVmkBJyT3qOSVInxKdmRkcVtGKirGbldiljv60/cFXaMk/X9ahJdwNhAX3HJp3fHU+1WSV9Ri87SrtCc7oW/HivPbe0tZIRLcX8cOf4AhZq9KZdyMrD5WGDXlupWcun3slrKOU+6ezL2NXAmRYZ9Hh+6lzdH1YhF/LrTW1gxjbaW0Fv7quW/M1mE4qMtjqasgsTXk87bpZXY+5qHdURem7m+lAyYtTfMA96j69cmigB+89hj60nJ6k1LDbyTAlANo6szAAVL5FvH/rbpSf7sY3frQBWAAp6K8jbUUsfRRmp/PtI/9XamQ/3pW/oKG1K5K7UcRL6RgLQBKmm3G3dLshX1kbH6U7y7CE/vLiSYj+GIYH5ms8uzHLMWPqTSZ5pgag1KOH/j2s4oz2d/nb9agmv7q4/1s7kemcD8qpbvek8z8aQE+RRuqvvY9MCjk9STQBYMijqaQSbuADj1qAYp4agCUmmrIFyDxz1pm6kzQBYDjsQaXdxVXApQ7L3z9aANWy1a+05t1pdywn0VuD+HStf/AISeC9+XWNKtrv1mjHlSfmOtcr5vqCKcJAehpgdR/Zvh/UOdP1ZrOQ9Ib5OPpvH9aqXnhrVrNDKbUzQj/ltbkSL+lYe+rNpqd5YPutLqaE/7DkD8qAIWHJB6jqDTSmDlcg+1bp8TtdALqtha3w7uU2Sf99LSGHw9ej9zdXOnyH+CdfMT/voc0AYYkkXg4YfrThOO+R9a1pfDWobPMtBFfRf37WQP/wCO9ayJY2icpKjIw6q4wf1pAPD5GQeKUSEVVK4ORx9KN7D3oGatpqd3ZMHtrmSFs/wNitlfFf2tRHq2n218v99l2P8AgwrkxNzyCKeHB70CsdX9g8O6kf8AQ9Rl0+U9Irobkz/vDpVa78Marap5qQLdQdRLasJFI/Dmuf3kd6tWep3dhIHtLmWFv9hsUwsIQVYqwKsOoIwaayKeoBrcXxXNdLs1Gztb5fWRAr/mKQt4du+iXdg59D5if40Ac/5Cg8ZH0NB4NbMukRspa11G2nUDOM7W/I1jNQA00xjgZNONMYblwaAK7OTkZ70w4xj2pzoVNCHbIjcYDgYNIZNbW8eS1xmNVbHIxnvWnJJY4BNxHtHJ28n6cVe01IriLdGdyAlSWHUg8mqviC4ito1soY0WSQbpGVQCF9Px/lUlGDdTJJM0iKRH0UHriq8bc5PfvTJHycDp2qaFSI+g5OenWqES5GcL90Dk0/bI5Q8ktwuT2qLa0sqxJ36mtO2Ef9rxqqgIOAPTikBcithF5GUgcRKQyyKfnJ7kimXK2qxs72CBV5zHMf5EVcbAFROBtJOMY5zSuOxjxQRTW6uYJMnoUZQCPpjrVG8txG6gKygjjcwNaNzfKp2wY443Y4/Cq5tZGAmvJDEhHG/7zfQUxGV2x3oqeVELkxhgvbd1qJkK4z3pgPXpRSL1A9KKAPpN0DXD5OADTJITxt/WopJTHJJk5IbrSfa3b2+lc7TuWmrDkXawAG7nvUj7sFmXjHUdqasnt17iopZTnGc00hXGEs3LcAd81CX6kn6UrMQKY+wgcc/WmIGkBAxSZGBzz6UADcFHU0rgA4ByfpQAi5JAq1FEinO4571HENpyR1FSGQIuRWcnfRFxFlnVB/qxnHBrPkkQv8wyfbtT3cuCSevTmoSgPU1UY2FKVwNw6ZK8D6UjYuMLJ0Aye9KAoPX8abtOSQRj1U5qySYKkaZ3DPfJ60okVeDhQe9VHkHblj1Paotxz2FKwy28yBuST71zXiyCOfS3uSv76DlW9iRkVsGQFuw/rVHVkEuj3iZ6wtz+Gaa3EzzRpTmozIR/D+tKaaRmtSA80/3f1o87/Z/Wm0mKAH+d/s/rR53tTKTFAEnm+1HnGo6MUAS+aaPNPpTKMUAP82jzM9SabijFAxd6g9aXzF9aYRSYoES+avrS+YPWosUYoAl8xfWl8xfWoaMUAT+YPUfnRvHqPzqAikwKBlncPWjcPWq2BS7RQBYzSVBtFGKAJ8kd6USHuPyqvz6mjn1NAi0JBS7/AHqpzS0DL0c7wvvikZHHRlbBrUj8T6h5YjujFfRf3LqMP+vX9a53mjJ9aBWOiNzoV4P3tpcWMh/it38xP++W5/Wsu6SGK4ZLefz4h0faVz+FUct607e3tQOxNSfSod7e1L5jegoAm3MO+aUSeoqDefQUbz6UAWlk9DUyy5rP3+1OEhHegDQ3UzPFVlnOORk1OpJVSepFAh1IaM00mmAx+hpsMfmSQoR9+cD6j/JoarOlIZdSslHO2Quf0FIZ18Yit42IRY40BY7RgAd64K9uXu7qSZh88rFseg7D8q7PWJGi0O6buyhB+JArkbaDdljwT0zUoZWS2BbYzBW6gnoadIGUbApB6VewIyTIikgYwwzjNUS0ikhCzAckY7VQizppAvmduiDA/CrNoR58Tg/MZiCMe1R2sYgtbwnO4YQH+dMtZUjRXYfdmzwOcYoA255EijLyNhR+tZEr3WosEiiYRHOAOnHUk1at7WXUt17dN5VkhI39gR2/xNJe6k15GLe3TyLFeFjXjf7n29qzvrZFXKgaC04gCz3A6zMMon+6O59zVWTfJI0kjM7nqzHJNWdgAoW3Mh3H5V/U1ZJSKb+FHNQyxbGw33gK2fLCgADAFZN4c3DAcY4ouMhA9KKcgLMBxRTEfQ11E5nfqOc1BlV6Ekjg0tzzK+GIIPI9qg6Hvmshk4c4wOlNz3pvmYXpzUbPxz/9agZI8igd6j5PI/WkJxtJAIPvSM69ic54xQBIPX0qYDGMjmo4Bn7xzippHCDdyTWbl0KS6kTSjJGSPrUDzf3e1QzSljjd+VRb8D3qkhNkrMWOc0vnBf4VbIxhs1X3t/e69aazZIwR+dUIlMi5JPUdqiLneCvBHTmkyOrZP41EST0NAD2kIGPz5qMvu4psmQhIyW6CmbtoHy5pgOb1z+FQXJMkEseOCjA5+lKZN1C5zgAnPWgDzHsKbUky7JpF/usR+tR1oQJRS4pKAEopcUtMBlLS0UgCiiigApaSloAKSnUUANpaKWgBtFOpKADFJilooGJRS0UCEpaSgUDFooooEFFLRQMSilooATFGKWjFACYpcUUtACYpKdSYoATFPCcUCnZoATGFqyv3F+lVj901aA4AoEBNMY0rGoyaAGseK1vC8W+/Z/7uAP1P9KyG6U+CaeGJ1hlaMMcsV4JGMUAbmsagNQZrW3f9xEwLkf8ALQ+3sKy9vIRTx60ka+WoC9R3oeRVXIOG70AIGYZTYrD7x3DgAd80adGJpULYwzGVxjoq8gU+4V7eH7A0Dw3lwyhvNXYBGeQQT2P9KmyIdOuJtylpQIYsAAlRxnHvyaQFPzXNptL5V3MhX39an0+yW8iVGkWIZZmdhwAB/jUN1s3qibdqoFyvfjk0NIwhFqnDOP3jei9cUne2gy5qGovqbJEm1LOEBUVBgMR3x6VBtCrzSxqEQADpVm2iEp3yfcHQepoilFWQDYbfcBJJ07L/AFqV1wKkkkjQE7s/TmqE+owK38R9sUbjJJWWKNnc4Udaw3O92c/xHNSXtzJcSLkFYwMqv9arhj0pgNPyvxxRSt96imB9A3H/AB8SZ9aj4xj0/SkuHJuXRefmOT6VEflPBrIB+Mt97GO1IzkDA700YznvSh1PH50DGZp8URc7scD1p6xeY2cYFTFRHzjPHbtUSkNIRpBGMAqTj8qoTzNIxG8ladOWA44z1xVVj6miMeo2x28ccimswGefyFMIwKbzWhI7IJznApyJvbG4AAZJJxxUR4pM4WgQ9mweOn86jL880Z71CeX3FiQOgoGK5yMk8D3pr9iOc0w4kfp05NKSMk/zoAQBRnP4U4yEfKD1qLPUigt+FAHA6mmzU7lSMYlb+dVRjvWn4gj2axMR0bDfmKy60RDFJFISM8DHtmkNJQA7Io4ptLQA4Yzz0pOKSigApaSigBwApCPSkozQAtFJRQAUUUUAFFFFABRRRQAUUUUAFFFFABS0lLQAUtJTxigBtFLxRQAlFLRQAlLRS9qAG0opcUuDQMbiilxSGgQdqsk8VWqUsKYCk0wmjIpYSDOoIDZyMGkAwmrMahUVh35FVMYJrprKGyfQoPtjbHcExsB8wAJ/rmgDJ2qynBCMB0/hP+FRKkfnp9qfbCxwzI3IBHWrUkaozKjb0zwSME1mXjP521jlQPlA7f8A16AJs3t7FBATJNEu4wq7DIHfHp/KoBEY5yrJtZTgjOcGnpdSc7PkO0LlT0FIAUiL4O0d/ekMsIY0RpZFJAHy+maS2hLZdvvMctUChnKI3rk1op8kfTmkgF2hmCdu9SyS29sgMrhR2HUmsufUGVikIwQeX/wqgWZmLMxZj1JNOw0XrvVHlGyBDGn94/eP+FZ3PfP1NPFLzTEJM24oP7qAVH0NPPJpB1oGIeTminhaKBHvFww+0Sf7xqH74z6VNdJtmcDk7qiUKin17msxiHgc9aIV3tgcAck04RmR8A49T6Vo20ESL87KBjJJqJSsVFXGqnyHHAqK4lWJcAEn+VTXN0iRkrgkDg1izzOw5bPNRFN6lN2HSTbsgL36561DtzzUe585JpSc85Ix6VqQOZgBjFRknoKcWC475prEA8dfpTAjJJHTmoizZ+lS/MfxppUY5yKAIy+aj3kLg59hSy8/KOKZwfmKgZoEOjOEGeT1P1pM5JBHPb2prDPt9KTcBtVnBb070AAzjkY+tI/TtSnimMR0zTA5jxMgF5C4/ij5/A1h5rtNSskvrcxnhhyjehrjZ4ZLeZopV2upwRVIlkRpKUmm0wFzS5ptLQAuaM80lFAC5FFJRQA6im0UAOpKSigBc0tMpc0wHUU2lzSAWim0ZoAWikopgLRSUuaQC0UlFAC0oI5znpxj1pKKAFozSUtABmjNJS0ALmjNJRQAuaXdTaKAHbjSFs02mF8GgCTPFFNjbcRx3qximBXJNIGIOQSCKn2io2AzQA6Pnvya1G/dRwIJmfbCoIJ4Q8kgVkxyeU4bAOD0NakEEt9L5dnBJK3XaoyQPekwGPJtQk9BV650/wCw2MEFxEpu7lRcOTyUjI+VfYnrTIrKO11mODV/3UcY8yRA2SeMheOhPFdjZeE0vNt3qd5L58wDsgxlR2UsfQYHSockkUots4iOzijHMakn15qLUSTbqucAsBivVk8J6GEAMLn/AGjMcmuf8ZeF9OsfD8l1Zo4likQnMhYbScH+dQqibLcHY4CEfvM/hzVmd9kDNnBA4qKEYFbOn6Kmq2cryzNEI2AXaAcnFaXsjNK7OdsrJLucxNKYztyDjOabPYmCVk8zO32rX/soWlysiTk7GzytQ6gn7/cO4zU82uhpy6GUIWz1FDxMgySKsDCnnimHLtkjAHSrTIZWK4FKqVJs3NnsOlTJEWYKq5Y8AUxEDDAwKKtRWzTThI03sThQO/v9KKlsZ7VdN/pEmBzuxUG0k4yKnuP9e4J/ipOFGOOahjQ+BfnCsDuPUY7U+aVSpXPyr0yMUwuI0yB06sKozzPK3B4FRa7KvYZNIZDnt2qBuOopWLN6kikZe+efStCBhJNJnApe3pSGgBucDrmlLNtyQPQGkxTecZPSgBckCmtnr2oyO5prtxjFACSKGjOAQ2fvA9RURYngYpzfWo+nFMBeaXGDnAzSdKaGOe2KAHEU0qMYp2RTSRQBGwCqSc4xXKeIkH2mKZRw67fyP/166qQ/j9aw/EMYfT1kAGY5B096aEzljSU40mKoQUUUUAFFFJQAtFIaKAFopKKAFpKKKACiiigAoopKAFopKKYC0UUUgFopKKAFpabS0ALRmkooAXNGaSigBc0ZpKKAHZozTaKAH7s84H4CjIpoooACRioicmnOeKYBQBYs2AuUX+8cH6VcuITDKUrPgO2Td6YP61uammZFf1FMRm1XlbBqd6qSctSGTQIGXeeeeK6bw1dtp5vLkDhYwDkduv8ASufshujIx0Nb1hCLqKHS1lSJr2ZRI7NjbGuST/8AW74pSV0CdmXrS2EiQ3t1B595dzfbCcZ2RqSFH/Amz+CiuhGtTKfmtpOf9k07T4EuBLdxBhHO37kOclYV+WMZ+gz+NWXhZeM1zzabsbQvYgXXW7wN/wB8mq+q6xBPpV3BLExDwsMH6cfrV3y5lHcD2NZ2pJJJazKcndGw5PtUops4KL7ore0/VIrW0NtImMneHH9a5+Anirkv31yPlKgg4rpaujBOzLd5dwsxKsMH3rPuZ45IwF5YccUjw5OQRioTHt69+lSoJFc7ICu480jDPA/GpTycD86fHEepFWSRJD3pyq8knlxKSzfKMdT7VYuInjijLfL5oyo77fX6V3/hvwQqael1eO6XUo3Kikfu19DnvUykkhpXOesNNWxjGcNM33j6eworuf8AhD4SwH2qYc+i0VzOV9TZNLYuSx5uny6qC3emPsAx1Pc02Zj9okz0LEe9RPLkMF5I9a13MyJ2JbG7j3NQsRnApSD36mjZg1SENxk9qQg5PHAp2aRmXbgA7u/pTEMI/Gmbcc0/dnt0pvJ5oASo3OFOKkz2ps8pkAVzkKNoGOlAEBOPTOPrUZc044xjPHtULsFX0ApgLvGeR+VG4kc7R9BTcEcnr6elDY6Dn8OlAD8Ejjt70zoPWjijIHagBMHHse+KYWA5JwKc0jbdvO3rjNQl+KAFd+1Z+px+bplwvUhd34jmrZyeabIvmwSIWxlCAv8AezQBwxpKcQRwabVkiUUUUAFFFFAgpKWkoAKXFJS0xiUUtFIQlFHeigYUlLRQAlAoxRQAtFFFABRS0UAJS0UUAFFFFABRRRQAUUUUAFLSUUALRRSUAIRTFBLbQMk8CnGiJzHKsgxlGDD6g5oAma3lt1kMkbqF4OV6V2XiLRLuy0WzvZghjlWMrtbkBkyMj6VlJe6lr25LggwTMDsReXwScD25NdDdeMZ5Iks51hnWEYDFcjjgDjg4HH4UyWcGxB6VAyHOQK7Q+IrXed2kWjgHr5eM0LrukMdz+HLUnP8AAcGjQZz+hW7XF00KKWbyy2B7VLdWkh1pbWVfLPyqN4xwcEH9c1bTU7W01ePULK2FvGSVeDO7AIwSPb+taGr3MOpW1q5gT90pDOvJkXPH5AYo6B1N611K7S5gtWgTygm0lSRtAHH1rY84r2B45rh9Hk1K/li0+1lKI7qsIGNw9ee4wDWpImq2Uk0Hnv8AuZGjcyrvCkHGM1zSpSWp0KpDY3zdrk5UgetUriVHDYBHNc5Pq+qw5863RsdCoIFVv+Elux1toCfxqeSYc0TNvrU2GoyRYIRjuQ+qmrdnPHt2yLuXHNJf62mo2nlXNkolU5jkjfG38+orPgnVeGOK3jdrUyla+humTRo0ybSSVx/CMqP51SuLoz/Jb2sFpEeCIh8x+rHn8sVB9ohwcuv51Eby3V1Bc7c8lVzgf1ppWEKIADgAkngDuTVqWyewmtv7RHkJIwLK3VV9SP6V0Oj+IfDGlW5a2+1SXgXPmTQ4OfbBIFcfqt9LqF29xM5Z5GJOT0HYURbk7Dasrmvpb2d74pa6uNq2iOZFQA4IXhRj8jXe23iFpExa6RPOxY5aM4X8z3rzXw7ul1i1t08oGWQJ++OE69z2FdpqPiqa3nm0+aW0aO3fGIj8jY9Mdq1VGM1pq/Wxm5uL12O20y6e7uPIuLC6sbgDcEnGQ477WHB+lFc7pPi+xuZEvr3VFWG1bbFapEQ5JGN23nI69/yorjq0+WVkbRd1ctXbFZ5COoJ/Cqe/Azmpbo4uZeSSWNVsCtSSQE5yADu6cUElVx70wtnj0qKKVpjI+fkDbVH060AS4/nSEDG7J60vJIAbApfnKCPjAOc0AMJ4ySfpTPMbdg85NOPXByKUrgdaAIyOKhY4BwBn0qdjioTyCe9AEP8AFt74zTNqg7jyc5Gal2k9c0/EaBGCM0qht27oD2wPYUwK5FMxzUmGzmkCsS2ccUAM5pDUhWoy2CGGOPagCFnyM1CT61KVHrUbqCpAJ5oAQNxjgCms/ag/McnjPoKY+FGc49KBHHzrsnlT+65H61DVq/AF/Pju2aq1YhKKWigQ2loooAKSlooAQUtFFMAooopAFJilooGJiilxRQISilooGJijFLiloASijFLQISilpKYwooopALRiiigBKKWjFACUooxRQAU00402gBDSIoPXucUNT4RwP96gDprrVUnto1traO2JjEUhj43KPbtnv64+tY0pIPHH0qVP9WtQz9RTYkRGSQfxt/31UPnzcgSuM9QDTzUBpDLKMSoyea09OuPIdd4ZoSfnUHnHt71lxjoK0IFO1aAO0023SaXzILlYposNFIMqcdsHsa2LA6vY3UQW3W8XzvOMbLu8wjk5I57Z/CuesldYY2UDGxQRnnp2Heul0DVW07UEuo5whRT8xGQM+orBxmp3Wx7NOrhp4TlnZzSf/AOg87R9UtfOv/Ddxas0hiElsN2X9No5/SvP/EOlaNGrvZX6zTgjERQq6+oPbjvXrSeIZHhSS7tUbcGlMkYGVGPlIB74/nXJ69Y6bey20ltHCJJopJmljG5hvPG7nr976ZrZzVtDx6cLyszzq/8ACGqWrRbIlnWaPzVMTZwOpz781h/Y5GGRg+1eraP4d1OIXbWhSeMREFd5+XP8W325qW70p7DZaalpJaFFX96kWQF6cA4ORjsaBHjbxEEgjFRlCK9bTwXoOsS3MVhqsMbjDxmdfLZ89V2nv7iqGofDO80hw95p1xd2gJJks5cNj6EEUh3PM0+VwaslNwwRXT6roejCeM6VHqIjSMvcRXTKsgweQpxgnGa7Kx+Fuj6np0N5Y6zdtDMgZGaJTx79OahzsWkeSmMryBkHqKZt7iu61zwJdaZrC2Nm0l6hh87IQByAfmCrnkjrjPNVp/BMsulrqOmXcd7D/HsQqyEdQynkEelCqITgUrbw4bbTE1a6uIGXAdIkk4HTG4jnv0HNFYjpNFlGDKqnkHt+FFXcjlZ6nc4+1Sd/mPGah/Cpbkf6RKR/eNRDOKkorXUvkQs45J4UepPSpYYhHCsQ6gc/XvURZ5tRSFMbIfnbPc4wP51aKEDqTz3oAUKBxzxzQG4Pt3NJvz1H0FIuWzkUAM+9lvQ45pMMT1GKe2CcAnNIQPXpQBG0fXI6deahbk7eg9ancZPFN2fNkigBuA3HQUN0GOo9aeEJ6ClMWOh+tAFbYaQhv7tWgmAeaThSSUDDGACf1/CgCnjnB4/CopM54XtzUz8HHU1E24Lk5IzTAiERdgA4UnuxwPzquynJXdgA81aYjPHTvUbJxnFAFcKf4utJLGRwR1qXvwMnPGaZIWZvnOSOPpQByeqgDUZMDggH9Ko1p64MaiT6oKzKtEhSU6koEJRilpaAG0mKdiimA2lxS4ooASinYoxSAbRTsUYpgNopaKQxKKWloENpaWjFACUUtFACUUtFMBtFOopANop1FAxKSlpaBDaKWigYlIaWkNADTT4OoHvTakgHzCgDQX7i/SoZvvVOo+RfpUEwww+lNiRXIqFh81WCKaRxUjBOoFaUBwB9Kzk61pQg8D6UAes+Bp/Dj6bPp+uxqTJIskbuDtGFxjcOQeTXbWMXh7R7O/k04wzWs0kUThz5iKT6n05rxXybr7FbyxCRUErAuFJHQf4Ves9cvERoDPbkNwyGQpnHqDxSlJxdlqb04Upr3m0/vR7LrWiaMulTxRuLFtuwzq3Kjr36j2FeT21w+n3ckUTRzB2+cnK59P0p6ajqEuy4FxZbgvy+ZOrlfTgnjFYg1J0k3HyZMnPzx4/liobuyn7OCag736nqNlo2tCKG5gtisMyhmCyDJHoR6V0J1e9iJS5tA8eMbXU/1rjdG+J9zb2kUFza27pGoUFSQcD866iD4hadMqiW2kXI55B5rRWOV7kxPhq9Ux3umQpu67owR+Y6VwFx4i1LRNRuk0e/b+z0lZYYZDvQIDwADzivQjrnhi8U+Y6xZ7lCP5V5740ttG0prVtMmNwsqFnAYMV9/wAfSmwRieIPEM3iE2xuLKCKSENuaIffJ7n8qg03XdT0gbLC8khjJz5R+ZCf908Vkx38ZYhiFX3609rkSgcAY7kVNk9ytjtE8W3kl9bXt7ZRtJAMFoCQSD7H/GtCe70m+vTqugahBZ6q/wDx8Wl2PLivB6PngN6OD9a4hnmitwylgpA77l/OqMkhc/dz9e9ZukilNnUa1pWm67az31nC1tewNtu7Vh88Z9wOoPYjg0VxI1K70rWI7m0nkgkK7HKd1z0PqKKnlkth8yO+uB/pMn+8aiBAPQ8dqluAftEmf7xpqhWCnB3L+taEkFrAYldjy7sWZsfpU3UHOMVIx6mowSTgDp1NIYwnnkAZ6AU4rtGCOevWgk9FIzUXz872zQAzYC4bJ47U7nvxTmyPrTkKGMg/fzxxximIaoxzTTtAJbgfSlf5FOTiokR5H6FvZaAJIjlDwfUAilwfoPrUjxtC2102tgflUXBoAZtpG4pxHHeo8E8mgBQAo3BQAe5qu6A/d4yeasbf0qN1bblcfjQBXaFSPlYBj/eOAarFeasSK3qCc81GyFhjgY/WgCs/GOuTULnDc8VO6FscgD8qhdQCDjP40wOa10YvlPqnH5msutTXf+P1B3CYIz05rMxVolhSUppKYgzS03FLg0ALRRiigApaSnUAFGKKWgBMUmKfijFIBmKMU/FGKYDMUYp+KMUAMop+KTFADaKfto20AMxRin4NGKQDcUmKfijFADMUYp+KQigBtJTsUEUANxRS4pDQMSkpTSUAJUsP+s47Co6vRWbpbpckfI/ApXCzLCrlVHsKjuoXSfbtJwMcDrU44APpXVTeELu80+G8WW0CzIsgDAq446EilKSjuOMW9jhCOcGgjitq78P3kMu1lj9Plf8Axqe78I6pZaQ2oS24+zqRudZVbGTxxS549x8r7HOqOa04FLOo9SKqPF5ciqRztBNaFkAZ4/8AepiO00vTfEl3Y+Rp4uPsUpzsR8Kx6E1u6f8ADLVp8PdT29sD1yd7fpXfeE4xB4R0tQoBNurHjrnJ/rWwG4rjlWd9DVR0OPsfhpo8HzXkk12cdCdi5/ClvPCuiaVcQXC2kKQbtr5XP8668uBWPrgNzZS24UMHQ8E/lWbqPuaRhc4DTfDVpe6vrem79gtrrfA4Gf3bZx/SunXwTbLHGGUE9GIY4PvXH+HNXisvF7fbwym4iW2crz+8BAB+hxXqMhzEUV2+U84Oa0c5InlRyV18PZZCxtLsxnHCycj8xXF654a1zScm4tXMYP8ArIhvQ/iOlezRyyIo2k47AjrUzTSMgZI93qM0Ks0JwPmmVSxPmQrIPVetV2iAileGVozGAfLlb72T0X1r6G1TwjoWtKXubFYpyP8AWQ/I36cH8a818S/DqewWF7W9WSGWQITMuNhPTJHato1ovchxZxkOq3kNv5TxMY5E6hc8ZxToryJxjp9e1bWkeDtX1aykuLOzEsSSNE370A7h1GM+9WpPhnrmwsbKODA6tMP6VbqRXUSiYjxQ3yrDJhC7qquBnBJAorQtfB2qNIrq+JIpBg/3TnrRQpp7A4tHSXH/AB8yYH8R6im4Ppg1au7WVrySPyyZAei8/wAqjiURn99lgB06UAUv3jtzlV9x1oYkfd4UVPJNk8DJ9agklkZQhAIHT2oARtpTPHtTQGK4Hbue9PVPlxjnrVqXT7qBEYx5BXcQDkge4oArPFg4XkepqPZzwakH3s8n+tPUAt8wxjrTAq3CuxCIDknOfSpoQyHCOQTxkGnOSWBX8KiUnPfigRLtCEenrTNqEYx3608ru9fWn+X8oOKAKzDnpSBPfFTOD3ycfpSBSZPu8evakBA0bh8q+c9jTC3LAHI6cDvVzJEZTA56nHNQNFLv+RQR1wOtAFVrZ2iaQKSi/eYcVCVG0lsD0q9+8ZfL3MUHO3tTJ4UJ2qF3AfNg5zTAoMIxGwYNu7EVUnUYBRTtI6+9XZomU4K4OOmetVJ5HKKhclAeFzwPwoA5XW1xcx+uzn86zQOa1da/4+k/3P61ljHStFsQxrYJpMU8jnNJiqAbijFOxS4oAbijFP20YoAaBTgKAKWgQ9UBHUUeXxwaQCigBwj5FHlHtQmd386cN27AJyeKAGmIhRwc0wo3oanZjn5cgCm7mosBDtPXFJ+FTbznmjOewoAhpKmxntTgq5+7RYCClqyEj7il8uPtmlYZWpVG7OMcCpzEvrTTF6UWAhwKXFP8o+lL5TehoAj20FeOlSbG9KNpHUUgIdtIVqfHtSbaAICKQipynFNKcUAV8UlTFaZtoGMrZWUyaJboUwFlKg564H/16yNtbaxldBsTx88sh/lUS3RUepYS2VygyRkgV6FNr9npei2guN4XYIwFTPOK4a2XdPGOfvD+dbPiuBvsFpEByZsAD6Gsa9m0mbUNE2TDxHpU8imSbauecxn/AArT1bXtBvvCt5ZW95F5zqu1NpBJDDpxXm+xVYjcDg4z60vlnIwR1/Kl7KI3UkRzDdev6A4H4CrVrxOuO3NVyp+0OfcirVop+0L7ZrfoYn0No04TRbCJLhWKW8YxuBx8o7VeMs54D4/CvmjcVkYjIJPJ6VYW8ukIK3M4I6ESNkVyOi77m6mux9HF7ofxKfTK1m6heTo6xvCjjvjP9K8Qj8QaxEB5eqXq4GBidsfzqX/hKtfAx/a12R6M+7+dR7B9ylUSO8uYtJsvF+i/8StPNupQzL5hKqQeDjv16ewr0NpY1l8yOBfM7nOK+d31/VJb2C8ku2e4gOYpGUZQ+3FbSfETxEGBa5hb/egX+lU6crJE80b3PcVu965aIg/3SwpUvAh5ibB9DmvHIvifrij54rOT6xkfyNWY/irqStmTT7Rl9FZh/jU+zmO8T2A3SMv3X/EVn6hbR6jYz2czHy5lK528qex/A15ynxZlx+80eM+6zn/CnH4sW/lsDpMyyEfKRKpAP5CjkmK8TsPBkVlp2mS21vfJcSl99wqnPlydGH5iukMkfQtn2rxXwf4603w7bXaXdtczS3E3mF4wMAY6cn612Nv8U/Dk7bWS8jb1MIP8jROMr3sKNjR164TRXF6IGaxmYJPtH3Dnhvx6UVzXi/xXY65p9pY6fLL5bzq9wzoVwo6fXrn8KKqEuVDcGx/2u5trstDK0bK3yleCKhu7ua6lM105mkPUkAcfhTbgjz5MdMmo9uec/pXSc5WyMnHH07VPDbyNE0gjJTOA2OM1IhAX7iMDkfMOnv8AWo3VhgBuAemaYCB9pxtByOaHmmkIVnZgBhQTnFMJ55OSakZ2dVDY+UYyB2oAaFwB0/wpVBBJ4AIxSFBtYn/9VNBwMAnP6YpjHsY1tmDJmTeCDz09KgRsHdgjnoakUFpWJPuOOlSMq4G5R657mgBI1G7cRu9qnLArgqCe1Mj4IYAgVJtyeBzSAiABJGMU3acsCDmpghGec5705g2ORknvQBCTGIzyN/sKBDJKGdGVTGOcttP4VIkIRs5zk5NOZY3cNIM4PyHvQBnvDJuJUDdjkselCxeWg3NlscVouhJ3bRnGBVeVMpjPPagRj3kPmKQDg561mzoI42ReT6nrW9JDsQcEnv71iXat82TjmmgOV1fm4XHZeay1HNa2sf8AH1g8EKKzFFaIh7i7aNtPxS7TVCI9tAQ5qULS4oAZtpdop+KXb3oAi2UbDjpUuKkVMigCFYmPOKeEH0qUDHSplZuMAceopgVvKNPWPqcVayMEmNP5U5NhH3CPoaBFZbbjgCnG0PpV1AhB+8KdtyCaYGf9h3dqeunEjOKvxA7vrVtQw4xRYVzHGnN2FL/Zrf3f0rayalRzkfKDRYLmENJkPRT+VSDRpyPu/pXUQTHj5FNaMM5C4MMdFgucQNDuT0Qn8Kevh+7Y8RHP0r0GG5wMeRHmrsU5/wCeMdFgueaDw5fHpC35U7/hG7//AJ93/KvVY5m/590NW0mf/n2H50WC548fD96vW3f8qibRrlRkwP8A9817er7h81rTtsR62mf+AilYLnhR0yUDJiYfhUJ04/3Tn6V70ba0f71kp/4BUL6Vpkn3rBf++KLDueENp5qF7CQV7rJ4c0SX71nj3AqlL4L0OT7u9Px6UuUOY8Qa1lH8NRGF+6GvYpvAOntJsS8ZcjIyKoy/Don/AFN7G3+8KVh3PKvLweRXQy2c58P6ZMkbNCpfcyjhct3/ACrY1jwVfWCbyqSIO6GtjR1EWiWsYHHl4IPfk5rnrycEmdNCKndHPaVaSXV9EsSbtrBmPZR716TY6cLveWRXA7MKyNKRFjlKxLEu/CgAAH3rtfD8S/Z5Hb7xbFcNWs5yOuFNU4sof8I5bOPns7Y565jH+FUp/Bmmy/esLcZ4yExj8q7tYgR0FI1qCaSlIy5onzbqej3OlahNa3SbZFYkHHDr2YexpdOtDNdpGByzBR+JxXv2reGrHWoBDew7wvKODhk+hrK0XwBp+j3ZuN73LA5jEoGFPY8dTXSsQra7mTgr6HFXPgLT4GKyyzJuOF+cf1FA+HlrLGrRX0uCOD8rCvWZdPjlU+ZEH4x05oXTowAAgAAwBjpWPtJ9zT3DyI/DaTGEv8/70P8A9eqk3w7v4zhbuF+Mj92wr2d9OjIwPl9xTfsWOQ2T6kU/ayFaJ4hJ4C1VcYa3b8WH9KrN4L1lScwRN9JBzXurWYUElVPrx1qA2cTnLL+Haj20g5Inhh8Ja0oz9hJ/3XU/1pknhnWok3Npk+31AB/lXur6UsoGAFH0qCTR2K7Vb8eaft2HIjwVtJ1ADLWNyP8Atkaqy2k8f34Jl/3oyK97Oh3GNvm5HpmkGhzD73I9zT9v5B7Ndz55dSDyD+VNSQxuGHY9K+gLnQU2s0lurcdjmuL8Q+HodjOsIHttq1WTF7M5iw+cL6dqKm0+Hy22Y6GisJPU6YrQ7G4iIuXyf4ulMb5B04PpT7jBupcHvyc00nPriu884iaRv7vHY01mEa4Lbt3pzipG64pjIeCBzQAhJlmZwMnOfu4qaO2d13qSVxz9faoujH17n1qSK5e3zscpn2oAgkWQPtcbVPIFIM525Oc9KlfDuXdiSepNNCj+AD60wGqH8xVYZJ4b09qmKEHqPyoj3BecEk9cd6fuOxQR0HQCgYRcFiCWBGNtO2vtbZhmHIVjjNNgkG3c6HIPHNP4blh1PSkAq+Z8oZVHHPpUs101wQWYfLwMDApjoZAMuwUdQDimnDKCpBGOMelIBQDnpSNwRz+AqUKuVxvAwM5Oee9PW3VpfmcICDluuKAIMlnJLYA6LSMQA3yj/ClCEruzz15pSolAHp1oAoS46cbj0FYd+jLkHt0rqGhjOBnJHfpXPayrCPdGvBOMselMDitUwbh2PXArORefwq/fkfaXA6ZqnwOlbIzYuKcFpop4piHYHakIoJpCTQAAAU/HFQgH+9TsEDigBxwOaTcfWmkN6UYPpQBNHk9anBqquQOvWns528kUwLA5NTRrgdaoxy7AQanE/THrQIvgA4A4NSheKopPg5NTC6yOFp3AtJhTVsbWjDZ+bp9azEmODTjdlB0ouIvAjNSoRmstb8M2APxFT/a0Hqc0XCxqxOB3q2kwxnNc6bssvHBqxHcOoG45PpTuFjo47lcjmte1kVgOa4+Ccg9OvvWxZXTbRk0XFY6qIrkEnitCIpxyK5qK7OOTVlbzaPvUAdZDsP8AEKtpEhHWuPh1bZgZ/Wr8Osf7VAHTeSvrUiwKe9YSasMAFs1bj1IHv9KQzW+yoec017SPH/1qorqBAyCapXuvC3Qlu1K47D9USC2i80kDbzXMJ4ktTcmMquAeorn/ABJ4se4yiPxXFDUWSTeWPX1ouOx79a29lqdjnCurD1rKTTtGsR9hme1EkZIIdwGwTkVxXhfxkLOKWN34xlc+tVNQ1D+1b+W6bkt1rKtFSiXSbjK56Qmk6Q6gKY9oO4bZuP51q2ltHAu2FiVJz97NeV6LeRWF4s8tjBdqAQY5VyPrWgsrzyy3NnatbWbShNoJwjkZwD9MmuJ0dTqVXQ9UjLqByT9RVhWOOa83Jv7W1hneaWNZlLQnzT8+Dg9D/OrEOt3bXAzeSoXOdu75QPap9kyXJM9C57YpRkVxEeqaxJdiO3umkCEsyFQdwHvinxeJdRCszSwsoPAKgHnp9RT9kTc7XfgdKjWSQtlol4PGG7Vyk3iu4il2oIZUwMNsK5/WlTxhLt3fY4z7byOfypezYaHVPMwYDyXIPUjtSNIQPuGue/4TKAIm60fewOVD9PpxzUieL7UrlrW4X1xg/wBaPZsdzTluxCrPJvwOyoTn6Yp8MyTxq44BGcMpFVLbxJY3SSsvmJ5abyHABP055PtTF8UaUwG6WRM/3ompezY+Y1ByMg8U5VPrVAa5pbKpN2gD9Mgj+lSLqWnOeLy2b/toKXIwuXwvt0oKg9RVbzrZl+WaLj0kFOVS+GEnPsc0coh7wo/BUEViX/h60mZ3ji2u33iCf5Vsjeh+/wDUEU7ezf3fyqeUpSaPHdW0ZtK1IHB8pj+VFerX2l22pW8kFxCpEn8Q6j0IopcrNlVS3POJ0xcSkdSxJpnzBQSRnNXLm8dBLAioFZssSg3H8etU3uCyiMheBxxyK9E4QTYG+bAyeTTSxJPp24pyoWG4KxA+8e1PDbRgHg9Bii4CFAyhQCGAyxY1GVLYJweKmd2kZ3kOWJyWPeoXkO0AEYzQADaARnkD86QgBc4Oe9ATkHuTSyRgHLNyOwoGM3FWUE5RuQB2NWMg4HqOKgXHKkYXHU1YiX92AvJA/SgQ3ZznP4UDeZRj5Y1HJ/vU5eoYKc981ZHleS5ZmEwxsAAKn1yexoGQkKy4JP8Au9qiwwX5VxjtipEUs2f4e5qfbsQt1A70gIU3kdOaeZCyk8enFSKpcCUvndwAOo+tRqPl7/iKQxBkgAKCG6HI4/Cpo4js+XGF9+T70xEyVZs4B6CrLuuRsQqnZScn3oApzQEjJLBuvBxmsLWIC0W5jhcfdxzmumlmWC3d2HygdOtc/rcnnWHngkqF2jjoKaEzzO+IaaVgerGqO5getWpyTuHvVUitjMmRsjJ/ClLjHBqCnDmmIlD5B9aTnHJpuDTwpJwaAEHFODGpPJ5GBketN20AJk0uTT1IHvR1PamA3mgipNpxnBoCk9qAI9vHU7vTFSxocc07y29OPrUoXC9RQA0Lk8mpEAXvTQPelwaAHg5pcAjnmmjjin4pgNES9RmpAoHWlCE9MUu1umKBCpjcCelWdwJ4qsKlQ4oAuRsB7VfhkIArJDHrVyJyE6UxGrHcsByak+1/LjNYzXLKOENQyXsq9AKLhY2xd88mrUN/23VzC3Mkh5BFPWWRW65ouOx1y6jgj5quxawFAya4pbiUc8/lThdSEnOQKVwsd4dfiVetc9rPiCKSNlx29awZp3bhSce9ZN5uc7Rk460mUVb+782Q44XNZ5b3qeSB8/dNQmJ842nNSBLFIV5U4Nb2iyGQSIT8wG7r2rn1icDpXRaFblQ0pzuYY47UnsNbm/bQDbkv19qu24/dMGl2IOcHJ56ZwO9QRJIEACFh65qyG8qJiQc+gGayZoSx3d39jW2eZngQlo1PQZ6kU23B+1LKshGARtkHDUqFQo4z3ApyIzuCsn70kAQ7c5HrmpGaAZ443LSMJCOGUcH61X86QfuyQS54PAzTx525UG8NyCMc1BiNX3Mm526FF5JoAXzSCfantqEMkPmGN42A2nC8flUc0MgKieJ1bGdjqVNOsprX7UIbqF5U2ENgkFc9G9yOuO9FgHI26JS+c5zuB7fSmklnBEny9CMdqhLeRctGu6SI5AfpuH07UhkZk3LCc5xkN/T+tFhEnnum9VG0njd60wTMCdxLKeg9KjhW7mY7owFwT83BxTwjBsEkcZp2C5bh1AwQyKioVbk+YgOCO4qsZw8XyfPjoKb9zcoYscdWHFRgbeMYPr60rIdyzBJvjXf27kU5pTwF3IV6FTjNQxmUMyqBkdMinEsRk8HHalYLk6XkgAXzZfwc1bXUL9U3pd3IH97zDiswOMKMHj36+tKBMZAnn7oQSVQ9BnviiyC5sQa3qokQJe3DMThV4bJ+mKKxT50dwpV2+U/fXOODwfaijlQXLE4f7Q5Y/wAR4qEjc3Sprnabh2I5U0M4c5PYY6VoQChlwB35ociJNzdalUJ5Y5UHPUnrUbKrgZGeeKQELS+ZyE2DAB+bOT60qWx6t0HapRGqlTt+bpiiV/m2Ek8celMB8VxiN08pMt0YjJA9qjO0DpTQO2cVCWkkxsOBQBOCr4VsY9fWn7kBxETlTg4NQx8kIgLMTgZqcDyj5bHBBO5enPegBvlhgSWdc9xUm0nBQdTgUqyJ1ckKB0C9aGdtjFvlUcgd/akMducr5R4CnoOgzSbNx27jtBpYpMR5IzkZwexp0e0898ZA9aAJCqLt+VjzkGmuC0ZyxQjptXJPtSOzx7ZmVyi/fUD8jSx3onkEYR9ijJwaQyeNVdAVH3V+YselSRQqF8wMOf4T1qsG2jGOanEa7AfMAZu2etJgRzICwUcoT0x1qlfaabiB0LYDDAXAxmti5Zp1hCxJEYxtYjPzH1wehqurA3ICNlwOVI4x60JgeT6n4cv7aeTbbSSRjnci7gB+FZY0u5c8W8v/AH7Ne7JFbxQyg7t7kAt6L6ce/wDKofKjAPyFGGcepFXzk8p4omjXJU5t5s/9cz/hSDRL8c/ZJ8Dv5Z5r2bI5Qn5Scn5cGkdmeBYwy7VO4jH4U+cOU8hXRr0gH7FOf+2Zpw0O/d9qWE+7024r1Ih2EiqVAI79/YVCkTtL8vyybcE9c0c7Fynmf9i6hv2fYp93ptpyeHdTZjiwlbb15HH616tEPKjZGAJK4yR0+lTbSsSuo6jG7GDnuKOdj5Tyg+G9TGcWJHtkZ/nUn/CN6tExVrMhu+GX/GvSNpbJc4OeMDtToLZPs80zTASHCiPGc+/tRzsXKeajw5q0hwLZuOSC4GP1py+FtVJ5tsfVxXo20Ku44xSqmcndnJ4GOlPnYcp56vhbVf8AnggH/XQU8eEtUKsxSEBepL13/CYPJGcUm4srfrRzsOVHn0XhrUJVLKsQUdCW6/Spf+EWv0A3iJc9MuR+mK7oDbsk2/dPy5HFMnle4mJlJeQjgkdKOdhyo4keGL0jJeFcepP+FPHhe8yMzwc9OprsCjNgYHH3uetRqdpIHrxnrRzMLI5U+GbpBgzwDPsaF8PXB3D7RASpwQA2a6wYd9pAOOuetSG0KlJCm0OMjj73vRzsOVHK/wDCLzhQfPhOTjgH/Glj8NXJLYniCjuVPP611RjVSAMAUrw5wm4jB7HrRzsOU5hfD8xYr9oUEHB/dH8+tWY/D0wGGu4x6Hyz/jXQojN8uCDSzIpjK5JAGcGjnYcqObHh+5MhVrlFXGdwT/69P/4RxmGWuxz02xD/ABrXihlUMW4yflBOcVMsDclT/wDXo5mHKjn/APhGgnzLeMcdP3Y60LoMpPz3R464QVpzX7Wt+8UyKYRgcDkZHWr3lpsEkfzgjPB60uZjsjH/ALBTyyxvJTgZwEWmN4cDLvNxLtxxwoOfyrcYBRgxsOMjjpTt5MeB+tHMwsjCHh6P5S00xOOwUf0o/wCEftgQzPLz6sP8K2d+Ccnjt65pig78E8E5xijmYWRkf8I7ZlDzMSO4cc/pTD4XsMHf527H/PSt6RHwzqjbe5xwKj8tnDbQTgZJA6D1pXY7GJH4esEUlkyoGcs5q3b2kAiUWyqEHTA4NX5I2WMkMpbHCgdfqaFHyEYVGx0XpRcLEfkuqcMVwMcHtTPKJiMYbGRww7VOrFT8xBHr61atbizV7gMnmuBtDgZCH6Hg1IyiyrFEC5GAMEkdaZGVDeb8voGxz+daU/kOqtHGRgfOf4Se3HaqzZUZEe8k4A7CgBQ7yW5jZRvJyHOSao232loCsv3w33unGatRymXBRQFViDnsabC5mDYJJDEcjFACSOxk+eV3fA++xJx+Pao4y4Y7AQx9utSSSoHwzAsM4wOae6skUcr4Ecikqc+9AFRIpPOYu25R3zn6VaRD5bFe3Jz2pFEYkUyqSmaJFWIsok3LnAYHgigBpbI45pscgkcjPA4Jp4RQCeQB04oSOJYmfcFcv90LwRjrn+lAhjxgzHBZlxnGKCGLAYGKvLEiQLPks2MFFOMelV1X92GOASOmeaBkcauhBDDryMdqluUeJAxT5XXchB684pSEKLtJ3nh1x/WkOCpUg/WgCrvYoAQPXgc1LxgHmkRBuPXKnuMVKEUsFGWdzgLSAiCfNgseT0oqfySjgNwR70UARXsEk0hZTsbJ+XOKcA3lqr8kDk4xk1POCs7AnJJJqJwxIxxVkigIDkjnvSDhenFSDylwvzM2MnNRtnHTNAAJnVWChcNjkjOKaRu5PWkUHOW49qlRMg8GgCF1+Q8ipYwqxjJUbzQAMgP0PWopFjiADOAM/LuPSgB5EcR5yPxpI4GeQSlmkPQEjpS+WpIOSfbrV52AQRxgMCDuz6AUhkaeXGFJDSN2JNJJIzENt7cAUjqNq5DFB2XipQAsJbO1B2zkmgCB/lQYUtz0TnFTRoVjy4w3o3Bp0eQ2YlJBPGalaMG3kmkcNKrcpnmkMRW2x58zhv4c0kCpEhMCgAnJI7U2BZ5Vy6KkfJz61Onl+aqnHocUAQyRL5aMAxYElqRQ0md7HngEdqsSKiEKxGAeDnrUeNvOPu80hlrzJHZFLNJgYBJ6AdBVhLUb1lJC/hjJqim6SMSLlfSplMm8lnJU8AUCLcgW3j3shbJOMd6q3EY+R92GcZwRyKeLkxHYJfLLc4PHT1qnNJK8vzZYkfKPWhIYxcg8cmmOMk7VUSfSps7FO/Kt02EYNIUZpMNK27PJPPFMRDJ6NgEDIIptuhEhyQckDJpjh1DFwWyeGHQD/GrNvE8pxDtygy5Y4IFAExhX7VGsuQrIS5UdMdD9OlVmPUFhycDHpU2ZRI6q5eQrhtpzkf4VBt2sCAWIGWyOPpSQDWMcSA4LMTgU9CFJJjDrjpn9aZvXhWIXd0BoEOJC6E9MkdjTAkgSKRysmY4hwWC5x+FRkqrkbs49utNYEzAFvkA/Wmsilndn+XGAvahAx+eOKrQtNuYeUqZbJOeD71J58RbbHNG5xkqGyRS+aGx90fTvVCELxqgwJC2SDu4X8DUVvOsueDuHft+FTKxkR8EOpJ2ew7CmxRncplXGDkqvcUAOOC2M8hc/T3qu0RAJLF8clTzmrJ3OjBTtP14qbfZ21oxKSSzuAFCp91u596LgVEEjAEIFyeSasKd6Atu+XjDdh7Uq4KZ565p7FSzFQVXtk5pARnbjLDJHTFNUuyszJjsBTg7dMZpWx5n3jtx2H9aAHJ5jPmRU3fw7M9KGUEMeMkgZpgbYDtJOeetRrcIJWQN8yjJFAAiFJ2Us7A9jzinO6JJu3Hd93ZzyPWmSzmNGkWMszHG0UyacRW3myE8HjFAFp3iWMsy4yMfMOlOIHlqqIzYxhUHQelQwz/aId+DsI/KpLeSWP7QwALGLAb1JNADXcFn8s/e6AmopwF2AL0ALAnvSx7SQzxhX7gCl2LJkN8xJ7mgCNpAo6ZBFMJLkHPTkYp21Ig0nBUjoegpUUPGWVk4x1PX6e9AEn2mbbGAzADoM9KZKJTGzI2Xc856HvyKayyj5gRg9BToIyxO6TeB07UANZGRQONxHT3pjZCAuRn0xjBqdm2hgxBBORheR+NCAhvmGB2OOtICBcNtU43bsDPc0eYYZngQAZOQdvBNW0tgJt65bPYnpSujxMUdRx75pDK0XnGFtyhXHQE8GgMpODIGZedq8c04KREwdssSRuUY47VTjiaJxtI3d29B7UAaLqoADNj1INVp8EjDhMfkfrTRIRwwBbPzFVxmkb5hzyO4NMCKVZBOu2NHjHUnqPpV2MCP5osFuoBqONfMyATntTJ42dkUsVUdQOuaAJGiR/vfMo6A9qgktrZpld1O5sAelSxATb1Zt+046YwKlWMKBGTnA47UCKgtPLmklWRgpHKfw59anSJZFIBzj1q2RthV1DgZIJ9/b8KrJJ5b7PlGeVDY5FABNPOkK24l+TJKqVGP8aqxLcAyGUqdpOwgdRVuQxllJwrE/KDRnB4H6UwKfmNHsWU5zyMCrI+cgAHB6ZGKfkIAXQyksBjHT3/CpTdfZ1cG2DgjCvnlfpQBW8vDdTT0RcbM4ye/SnRNDJtG5mBGGHQg0kcYjXaCxx3Y5NIY7yir4yODg4opypk8EgUUgCYgXDkjPNRsuW4PBHFOmbNy42kc01o1fG7ccds1RIrSu6rGAioOSFUAsfUnqaYVLdOlSPGoijAKgDPAznr3p0cbN0HFAEXl5p/3V5PAqSRCnAIJPoKZypOOT3FAEDykTBDGTxwRThEGG6QDcDkDGcVINxJ4GBS/WmAwYU/NxnpUuAp3bcnHB7CmgruznpxzRKxJU5IXrgUhgxbON3C/kKuxwW0Ww+aj7lBZuyk9vwqukkbdUyT0OelKRmMx5yOozSGWptRhhhW0tImHnsRLcPwWX0Udgfzqu5z8gOKYEjWRJZO3yqKSSQEkIcetACRSgkjH3TilJ2sWVT7kUiqE5J5J6UrcKMqfmOKAJYyJPnzznmpYwSxDY29M9qgIDZgG45UkkcAfT3qZGYR+Vj5T1JIzxQBYBYZYHKr2HSoYbiWOVfPY+Z97C9h7GlQqH+UsDtAHvUqGGRGEjlHJ9MigBlxtkl84nMjDPzHLY75qFldm6fd6VMbeZWU7dyOMqexoMZhLdlHJB70AN3qIsjop3Me//ANeoxOku6VY2QNxz+tLLOsMRdxge4qOBvtEfnnocgDPTmgB8wxYqiFiWkO49M4HH86gU4XG0EjvTnjYP5rMQQduCelRHImTaDluPqaAJI2KSmT+IdieKaZMMFkB5Gfkx1p80TQTeW3XjOOlBjDOm4qBnbuY4AoEUpI/Ou02sweMAjHT3JqdRKJdpbK4wD61KzqvyIVcKSN4H3qQgNncDgHigYwhW7cU25sxNF5cwO1huG04NSCK3hgUQgg7uQTnPvSSM7kyNkjoTjigDOh0+K3k80MzuP4jU/BPIx9RTvO2s0Q3YaoVLNI6OCMDqOhpoRKZwoKbW4HJA4oWVXTjeoBB9M05ApAXJPHFDIcDg+1MB3lt88m3huC1Swq/y+Z9N2OppoRlwvJPGDU5wt0LZ2YY+Y5B4NIYsgVenCnjn1p0vmzNufB6DOPQYpFwZSDJ5ir0AGKl8xmG3gDsB2oEV8hRgnOaFKHGcswPzA9MdqfKjybSrgEHnjOaSK22O7MexJUd6AIfK8tvuZ3HOVoCA7lEXJHUHH0oaUuxR49h64ByakDja8Ko4wOXxx+B70AU5GwFVR/EATStH9s3RAZYjbtFSrbxrbMqTEMeVOMnNRKrrPykezvJ/F+VIZGmbPy7U7iP7x9c9DToZJ3RyY/ukgds1K23cSmNvapIeT8zYB7+lMQwL8m3J3DpSKQSTnkccGpJdof8AdDeo/i6VCV25IUDnkikATLvlZsLk+nQioQhQHacL1K45oju4mm8s7gxOBkUSeb5zgxqUXsDyfwpgLFIRlccA5qRdrAhAAMnPGKYoRm+8UYc4IoUHLZYnP8PpQA84U8DOac+MK7DleRjmo44hGT94k+pqZmI+UgHHPI5pAMi8q3lkm3uGAy4Y5x+FOWRpUWSMghuSzDkD6U35DuLKDuxnip7eIMA8aKVHQ54oGRysQkcbRg9cMvHHv61EQCA6LxkrnNLcRRPKzbmWY85VqVQXKqOhOSTSAqJCyXBmd5OeQo7H1rXhe3mR0lig4XIYhgxPpkf1qg4nIlj3qgz8pwTuHp7UscQI3MfnVcK3XP1osAFWXdt6k9R6UKpxlzSsSqEqpYg/iakZQ8ewjjrQAxCwb5QNvck0+Vn3JsCkckkmkjSMKPOiDHrhWOKeyKr/ACksMcE0ARln8rjbvPrkAUrEHDbBkVI7MQobHHT5eaj5CnABx0GaYhm7zF+ePDjtnNKTluuSOtOVvuHYpCghh/eoSOPcxIKluhAzk+h9KBgDiiVjGFLBirKSABnP/wBemlWwUPI6c1DImwBcuVznA7U1qK4+OMFt/lGP0Oeoqd9pPyKQMDI68+tKsiGAAA57HtUTEFXz5inadpU4wfX3FJjLsf2SSJdjNDKoBbzOQx74A70VTtsq8f8AFk9T3oqLDuDyf6VImc4JwKfHH5mcE7h05xmiVFFxJjgluTThtAXDZIrRkChNzd6eAVwQMims+1eF3MRTQGyu45YckjpmkMCVaXbg5B5wKM9SD+NSksqknnPQUxgMckbsc0wI/r9aYzfNt53HpUvfgDjvTSMyZ6DHFAgEQZeecetOcBgATj3o2sULZ49+9RMGJzn/AAFAEy5QHgcjHvUjPtRVDcE5xj9aiQEJh2+YDsM80kjAIM9T3xSGOdAWA3En1p7QNPEI17HkDj8zUEfVmX5vXnNTJIF3OxCgDrmgYwW7ohZpQx3dOuBT925l3Fio4Az2qfMUsAOGUN371XXarYB6cDNK4DlOGHY+9T28blt3/wCuqcUe93ZpVUKehbPFSNOqgMGyp4BB4NFx2LG/5SBgED8aSGIKGbqaankRxCQ5G88ZHWob+zmuHgaCcxqpywBwfrTEaAM9vZtLHymTjcTx6kDpVJJZJCxdiwJ71oT3P+hrGzBQkewD19T9Saz3XygscYDOwyM9PxpDHW6fabopPKI4sZDMMgY7Uvm7bdZAwMQ4UAVVtrS4NpPI77th+bnuT096hQzqHjkjIx90hvlOaYi4XkmTeqAIOPU/lTAhkXBZlAPVDg1FCHluFXAUnuc88e1Sx73HAwOrHsKNQ0sMYyPdLBboXdV4y2WJNOu2zbxxIzGRRmXK4C57euR3p6gbmmUbDINpOfvD3pJp0kQjytrE5Z92d3rmgCs2Yo1GefWpRMFjUtjBxzTDmR49igovUDnJpZlJyHTaTzjHSmIaJN0jgY2rwD60km512iRkUOCcdCaZIrRxZQFieAAKLcMiZfkk9z0pDJDFvOQMCoyds22R9vYA9/erUkiSiTYBFngBe351RS0Tzi7SO7D1p3CxaKkIxRQzgcZOM1JDuZFMo2nHT3oXByTxxRk+auDkjkccUXAVpYwG3RuSDwexqUy5BklYkEDr1NRSW5ScAOsmOjqSBz7VIqkPjGeOKAFC7ZMqo54H0qQZDZYjpURcsnTBz0J6UxWKuXA69qALO7ZkgHjg8UyaN5goicLg5II/rQG8zgHnvmlfKcDrjsOtAFaWGZZoLqNws0Z4bt71I8jbTkjcT+FK8gZQjHaMHoM1AWR2CEyDHJ4zmkABwGYDlsfhVRrqe2MZe280EfM6dRn2q2gTDngYHA9eaRniUFmUIvTigQ4MjHhCMjv1pjkl9oX5cZLCiHdsO/kknaV7CpJQFVhgkY6jigZXeRWQrDKRIPvFTTy8kUYyd29c4x196yl1Gws5WgkZ0ccHK1oJMsxR4z5kZGQQeopiIxApn87aQeuD6083KxuS6HcemOpqSN2ZSCOVbFI8TyMqpCJW7DNACHF1ACNygn+Ic8UkaEyFAuFVc5JqZIWQbuTg49s+lNx2wQe9AEqjcqhRhh1PemtIUjwQH5GRjJx7VLDP5anpwPSowUZvNA5PGaQEM8gijdgpOwZ2jvTba7WeMjO1+pAqSSCV5CQymI9R3ptvBHFGXjOR0wwwRQMU7dh8xNuOSVPX8adC3mrlkMeDxz1FSOERULMRubA79qYkqMGA2kjnIFIBrKYmeSWVfLzxntSqVCEqRg9fSm8TApJDy3zEdQT607y1R/JZk+cfKBwCB70AM74HcdQaczbCiYZ8+v8AWnrECuEHygZx6VADKXxGpIU4PHWmBPhycYUHsR3p/l7SxZiDnnPamhwsiqxwx6ClllygRY953ZOByBSARTuQkK+dxHIoVS6/NwD2NOYN93BXHc0gZkcljmLbxj1oAQghsEfiKX5ugxg9fWlI5HvQAcc4yTxTAgdnW4jU8qRzT2X91uOQeakIDDkHOMZo2jGCR9KBEUMe2MDO7PSiR0iVmk4CjJOOBS4VUIVCADyB/SlbYyDd0xzmgZFBPHdMpUN7bhgUVIqRwxqqgKu7hVWikA64GLiQ4OScUiKWPOMehFOuOLhyTn5qFz7CmIeuc9jTTIFIZRuycCgnA61EBtJPrQBYDBiecUwopfeeW7UxWwvAqKK785zGkMmFJPmsuFJ9OeTQBZGCxPcdhUpRfleRtqn7x9KiDoDkjr6U57oEbVTOO5oEXJDEsBiUglT97qMVQQI+5QWYsRs2ikVwrfKu0Y5780+CUxB2DYZlwcDkfQ9qBjsoF5YZqrLCtxJ85JAHQHikKqqNMxJbPIFOLquD2YcUASFESJRCduOmKHmjWMBhjjB9qQkcBQSfTNDWqs7OxJyOlK40RxFRD5KGRF5xJnvTomcEq4BAHc0hO5tq5Crxgih4t4PAIUce9IY5m8ob0iDNwAAODUyzG5lUTAthSSC2B9KgEMnO0Y49eKmiTG1lI64bNAyZZkjTDgk7vT+VPkDpcsWlzgY2jotVTIQxwFbFMDkfP0yeF7UCLoHmPuYZ28gE08Mn2eQCIiVGDCQfcx3HrVCa4OwMyEYBHy9BSmd4rIReXjcOCTxSba2Kik3qSS3EbxkK6soPzAdjQFVosqQdvUVR86KTKiNlI7qeTSPIQowzKAMAetUST7JI5Xl3EsSMbTjaPapUmljhkt0lcQvgvHnhvrVe3lEpLE7lXggdQanF1GZUiA+Y9B3oENbIwCzcj14qvPdRQAB+WAxinTSlXI3Hap+bPT6VVBjuZwzbduehpgWILuGaRvJl/eDrxSzgzM0ZmKSv82R1oVIQSIIlHzZP+NO8tQW2HDetADZEmYRlZACvJOPvGldYw4kIPmEYUE4zU2w5HPanNGGBDJkdsjpQBAqExruID9T71LGNxJCgbu2KGiJHLFu4AprSLGCzMcJxyM4oAJXhgZXYnk4LVLjbucEsCMgAU1olmgDMAy9Qf65qaELFbljyw6UALblmiDSxFM9AeuKkZVV1YD6ZpnnDy/MGMIM4NLJIvkBmc4JGdvI/OgCPIcMuxgC2dzd/pTYIcOxchnPAwei1NtRo0ZDwWzkckj0qRoRHJlCDkY5NMCDhHKnO7qBimzNKCpj5B+9k9KklikjmIkDK+epHWkO0k8MPoM80gKTSb0KxyBpVbDY7c1OqBvm5+lMtrMRS3Mm8ETDAAHSrx8sRIq5ZUABZRyT3OKAKIYmWQKvyJxnHU0oyUBZMfWpcMxyUbG7g4/nTJIyJWGSSeT2pXHYjEsQwCCfw6VKqgp94sOuMYoSFXk24CtjOWOPw+tSFA0QGMDHOeKYiC7sobmD54RIG4c4xjHvUEEENkBEi7UU85qU3DmfYG/clMgkdSKi+0MkrJNG7qx+VwBj8B6UASygOm6IjJGahKuSuCxPc56CrUccPmt3yNu3tTmhEOYsYx60XAj8rzYVG5wwPUHrSlecnJz0q7JJAI41tYm4B3Bjnn/CqoVidzNn8OlFxEBXqMkH1qWJHMeGIUKcnPU0uznFSRhvP+QFiO1AEWxlQ4HDcgillhAhWSY7O4x1artzbOqK6qNuMt6g1mskEzfLNlue/f2oGNmRL1AkTFWQ7gSPwqxFEqQKuBu7n1pkcMsJGwDcT8zHoR6Cntvy3CgE9KQB5fylgu0npzxTQu5GAJ59sU2SKV4GVJ/LbqrAdD6VJb52nJLEnnJoAdas0Kk7AOxU88UYI3bVHJ4p78uuRtI4IHf6+9OiVmcKw5JxgDmgCExsR74yallSJViMbHey5kAGNp9Peombz3AYNGycblPWlVghkkcEDGSxPFMBrld4UOC+MlfSmx427CSWByOKkO14w42nIqFGG7OfXp60gJh+7UtgHnoRTFVZDuZcEetTq6OnIqNmCjcxGBRrcelrDtrKM5AJHOKiLKxKggsOoHapUkSRcqwNRSxx/aI9pbdt+bj9PcUCDnaefofaopoGdNp2jdyCeam2lQVGPbNRtuxg8Ed1oACh42MNw9qKch+ZSOoIopDGXDo1zJtboehPNIGOMn6UXrCSYqURlBJLY5H40WS2U6TJcxNBJsxE8ZP3sjk+3XrVEjGmwGBI3DoKZvZsc1qQ6RaYLG+L5I2YXgj+Ln1FRXdharMsVrdoXxkiRhgnsM0XApBzjBH41IGOP/r0+4sJrcojSwyu65xE4O32JqMWtyq7kaAgjO3zBxQA5SM5kO1QOw60i4J4qJYpWYCZGUMeCvOfwpdipKYppZEXnYSmCaAHvIoOBk/0pizKh+c0sEdoWAl1IKgbDHymPHtxWh/Z1mZHeC6imjTBVSwB69DnikBmGYyALtyAeCf504ngb8Yp9zs3vMCFYsTtTAA+mOgqqQW2/OOe3pTAuWyS3UjGCJnRBuZugAqu182Ngbaem7GTTobq4hgkginkSGT76K2A31qNVHO4A0WC4+O4wuNwHOcH+dAnbGAOpoVE4+Tn+QqfCjHy9OnFFguMBmZBhBwc7iaN8ndee+DVlMgAnHHrSrtLMwAJJ5osFyoI2A3dOacfMDY2gY6Vd2rycYzx9Kj8sDrzQBVaR5G+cjGMADil2K6bWJK9uelWGiVsZGfpUYRc5xjB4FMCoYfLbMZPPpTHDHGCcjpn1rSjXMgCg5Ixhepz2qF0TeflFAFaKMCLY2CS25iKtW/2YXge6V2iPB2Hn2qHy8txkD2p4QDqOfWiw7kMzeZK+wFUzxnriofJVTw34Yq4Rx6YpoRepHNFhFcq6p8uRu7+tTRzqmFdCGz/nNPYnYcE88H3qMgntk9s0WAseYoG3Iz6+tPeaSaUu7nb8oC+gAAqk6MQDgZHWgK2Oc5HQilYLl0KfMLBjtI+76VQuUubiYBQQinGCf1qZWmHzA4A7DvQkkhnZnGFYYwegoGTQERRmBmBAY4J7j6VcVF5RzlT0xWe8jCZWTBVepA/SpF1BJ5C67gg4bPHOOcUhl0xwsjKYyMghiTww7YpqovkeUozH02kdaiFyGXy1OQeuRUgk8qRUYN8wzk9MUAWIWaF0+RSgHTHHHpSsYyWkRSCTwPSoHZ5ZF+YkDgHsB6Us1q0c63eP3e7aSD1NAhWcu+fm3jnJNWreGRk8zeu0HATIznHXFU2cyZKpyDnpUkc7MwVXMbjqcdKGBcu3QQbG3eZgYG0HNQeS7/vvu7iGfHA/zxWr9kjmX5ZTkckN1zVRrffJuQssKkA7j1qbjGiON2IQsoUYJwRzjniq0iBXcuA2OhIpItUtXuzEsuXkyVJ4B/8Ar1ZvSZDGZSg3Dg5GfxpoDPeLfFlMh9397FTtalmO5lO4ZwvQZ5xQscYCr5hPUkZ9KnTCknsR60xFV7ISHDDaoB61BLAI0yueCCATWpLMihGOemTgdqpXSLIxUEY/nSGUVt9glYMI2ZsBuv8A+qp4AFhKzBnnx98jFPEbCF3cHeDwuM5/wqO7YXTSG23ICACcYIHemIimxHHIPNZGAwD3psMsUioqzMZScABev1qJbeeMQ+VK4MZLNvGT7EHtUiW12sqTBf3LZyTj5m9aALptZsyBsxEKCQRgjkUbAjPIXwVA2qasopu7Gd2RfMG1Rtbll7/yFZUdrOk7usxkicE7SclT/hQBdu7yN4I4mBLMduV6VWtUWJfmgIAJGCKcv7pj5uAD6Dn2zUyyCRdofaDxnrQAhABOFYgdB3qG4ikeMLACzlgScYwKuCNI1CjsBg5oSKTzjIj8HnBGQaQGXLvi+VlLYPKryaeuFj5yBjP0q4qRm44T5R39Ks3GnOk4OPvqGyDkY9aYGdJ/qf3R5BznOTT1Z3RZHPzHrmntCY2wevcUvIHI57c0CK5iVH3qpJJ7ntTTPEsjRPnJXcB/e9hVtwMYz1FRS2yXCf6RxIvKkdz26dKBlT5Yo1MQby+uD/D7VJFG1w4EbquRne/QH0qXaduwsDjJ96jSNUHfr0oAgvrtrSRUVFb5SWfOBUkNxHeWQkjOD0KsO9TPbRT4EgXPHJ9Kbtito2VcfLztXqaYDlRAiqVHBzUq5B3Z+nFMjaOWMOrfL39qmyAMnG096QETqznduO4880x4S6DLFT61a2jbxUbAjG0flQMhWLkAnvRVkRkkbjz7etFICtdRxs7Lg7s8n1qhIu2dU2knIxWlGFLyGQlgGODnk1C0gjfKgEj1FUSLa+WlyplQvGD86LxmkuXV5v3MZCjjDcmoVMrFnKkMTzj0qXepxwQe9IBvy9sfSmuFlI5Uheox3oT5i28AZPH0p4Hz4UDB4yegpgSxJGsEnykyMQEx2Hc/Wmz25aN5fNYzAAZPXA96smNlj2IV3dCe9Iyts2OOG65HWkMqxXtxb2yW7raseW3NCCwz2zUMkron72RVjx6kZ9quSW8URDdWxk5rGuo1ubw75NqD7m7oD+FAE0U1s+AqhyT2yM0sgG5cIq85wKhWTaTu2lxjJQAVKrEk4Iz3zVCI0Ehb5WPHpU5XaDnO4cjHQ0sXBB6+vvTmwScdO1ADQxQDnOR1HanrIx4PFN3Y/rS9GOPu+lAiXzjs2HtSh8DI60zaCPuj2pAecntQBMJiFxnA70scmetRHByDxikK96QyxJKElIU9uBn86Z5qk+lQ7cEGnhMruzjnpTAeHBOQcGkIGMZpmwE4z+VSbRjBPQcUAAA2ng47Gggbc5PWhcjOTnHT6UhY7sUAH0pmDgcVcvPsjvGLJZgAg3+YRy3tjtUKnbzsJx1PpQFiEehB/GpPLO0Ej5T0pJJAPmAJx6UgYHHJpgG0Hg9MelJtA4p3HWlwNpJP0oARQVbpz2oMZJwR+NSKRtFB7fNSArvCVOOfQkikWL95tPCkcnHWp3YYwTURdGXBB3DoPWkxlmL5Aqs4Cgcn0qd2jyuSWIHB9qyNRtrxooREGG8bip/iXsasW/neUvnLhsYYUgLtpK0dzkMGUnODVq7MkzYbManLbMdM1lLbxxyiVQVKjkCr8VxJPJh03MSOhOTQA8QNbRBS5MbqDjOcmpobkxW5ieGF0POXT5s9uevFQNKTySSarszmYc7U6n3oA1LdtkSu7Dg/LmpTITzkKP51iJI0M+z5iqjK+hqy0nmKD829mAI6YpWHcrf2VYNeTOzymRiWVVbhB7UxI3ify2n8zb0+XBx6Vdluj5KptQEZAKj5jz3rPi/4+3jJbJAbnp+FCQNjg6s/HzbeuDzVqNmEIiBxhs/MeOar/Y0ilV97dc9OBUs4RonJlWNiRtLDimIuXkxjtkmldXx8gUdabAwiZZ2i80BchGOMen/6qS5W0jsWNzOsSoA7yD7q+w9c05djQl4XVlZQUZehFIBY5vOJad0EhBJC/d6VBaXXkKzusa7uGKjgg+1JaC2D3KmJvMdSAxPGTiql7YTXFuoRvKdW3qM5DEdM+1MC1MrSwNNC6FIyBtHVqryTyJEIicZbIQHjNSWcjWcHm3aoWI2uoyyjnqMU26MYOYRujc/Jg9BSGCXU1mIpxuiaTMYKH1Hf2qUM4QyHaTnG0HFQ+aZUw6ngjk+vtUyBAOm4kZw386YiORHaJSwG4Nk49KZ+/wDM2iNGjxhWDYI+tWMlT93IPvULLtBTn/Zx29qAHpIMgck4wc1ZSZk3iKT5SuORWO1uZV8qYyJn7jg8qf8AParUEMdmiJ5rvgEfMetJpDuy0EOGmU/e6tWjeXck8FvuYZWPGAMd6z/JLHCcjHJFSXMvmLDGAMRJt470CIHcq+Sc5pDnaueA3I96hnWQy7dpxjK470qglFZj8wHIpgSHH4UDbjDMTih5GKorsSqjC8dKQc9KAEWLd0IbrjNRY3Bh0q2mM474JH1qv8mckgZoAjIDjDUqqoJyMZHULT9nQg9aUQhHLgtyOQTx9aAFijjUsUQBiecetSNhIyxBZc4wopix7lzkg5zVhRhNvp60DIiMOCrHB7HpTSGEg+YhQeRUpBYuuw/KevY0ir034A9aQDhy2PWik2Os4UnGDzmigCGSPEzknGTVOVSpzkcng1pXiYmYqDg81TmRoHPmjBABPtntTEOA2ooHbr71HJhGU4HPpTFkK5ZjlScjimv++BEZIJ5JPYUAPCZkYyfMDzwamFunkoUl3f3h3BqJUdgFAzgYPvUqo6g5B57AUXGkKzKF2qwPripIpliPzLuUDO3PftTXEbqiwxYYL8xGTn3qtLKIgS+Q23pjmgCc3TTRmPCAMcnC8nr39Oax7i3zMQCfqRVuJxMuVUjnoaVlYAsEz7kdKAM+ZIEEYjZzgfNn19qbHKQwz+VWVj2yFjEsmQcBs4GR1/CoPJO/gEAc5xTTEy0isQSBx0NIRzUsZl8pgoO0gE+4qMuAfmU4zjincQm4jHuetPXLZXNPIUr0I9u/5UoT+Lac/SgQh+UAbe+M57UpTCenPSpQpIB29OmRVu2tjMwdgODnGM0mNFMq2EYghW6GjGTzU80D+Y4WM7Bz0qMK+Pun8qQEZByABkmlUkDHIyOakJMMTSAHPfisOe+lk2KECFMkkE5fJ4yPamM2+VJxz+NGfmzjiq9pMbgEEHcoyTjirBQ4B6gjjaaAAfMD90Y5z/SgB94wBk8jvSBW7KfyqxBaST72JRRGuSGOCcelK4ES4RtxPI6fWje7Ahj1OTTnQxttKk49aRcElQpU4OOvX0pgMUsjABVY+4zQpG7BXIxgira27IADGxcnGR06dKc5jtYdlnved1IklK4AUjlQD/Oi4FTbDjPzqe44NRFGwQHz6AjrTX+V1QNyRk8U9FaRSApzimAgibb8xp8aAo43ZP5VX8uYsGdnADfNzUj5DkxlgB0IoEOaMiPCgsScHHPNR4aOQAjDA4Oe1OVpWIJZwc5yBRcRXAceYQc84I5NIBn2tPOKsfm61LDI8qszxlQDxk9acLkSAsbaKR14DkE8+/rVmaf7UTI4kUgbVKKMZ/CgZF0zzmmKzxsckbex7inCA7A6zIAzYCtncPcj096kNpLGdvmxOx+6PXHvSAN28Ak/KOAKkBeOB1ZVO/oSOeo6VHLHNbyeXLbsDgHcpyCD6EU5vN8xB5MqsACvynPsaAG7wQBkHHeniRAODjuv1qEhzcbZQySbudy45Pr6UjSjI2AOwPG71oAniRQ6uVOenXrTpoxLKrquFAwoB6VA12GYMwII4xjA/CnGTncq4zwaALO55B5e5iA27OBwT3pHjXd8mZB33jvVF3kilWRg3kE4cjqPpWgEG5VDM2BkPt6ihgVbuzW8hKSBinAZUAyDng/hTtMsJLIyRPKrRn7pGQaulnwp2knsTULyNtJZSCTwKQx+xecOjg9CtSMC6hQVIAwB2qgsflzNIAeewBGKdCrQTtLKzSbwCo6YxmgB11hJlUSLjODimTGJsfK2eu+lmaRmUAfIwxk8YqrJlQMbl44yKQEkLeWdjfvFI7np6VIm/eTIQD0AHaoUV34KncT6VJt5DsjfL0pisT3EkTyvLAjLGEG6MD+IDnFNbZsDf3xxu6ipEgLnekjBiBnj+nrUzRh9qNn3Yjp+FAFOGKQ3G92zCP8Alnj9amvriPzVlCfu+FJWorlLhIf9FBLbuTjkD2qC2t5fsZicMhZs8jkH6UAXElV4gwYgHvjmnNIzJjC9ck4APpUdtEUhKfMxRjlscVJsfcSFOD70ABJKAuowB3qv16dOufSpwHSb5kzg9MZBp920chDQxGP1GOKBlXkn6VNeRRqkLRc7owzbTyD3qFgRgBWJPf0qTa2wcc0xDQ742gttbkjFI0YcAADBp5G1wGVznpjsfepDGQpYjCj0HJOKAIVh8v8AH3onD+SWQfOR2FMfz5nVYkZF3DDd6mnkeDYrxt97B7cUrjsRWE7yq6yYIXocVaznJqOOFY3aRcjcMEYqTaV4AY+uR0NAA7FE4B56UzdxjPJ9an2hlIKkioXRlC7ELHOMe1AACWcAtls9fainwoCd21sk4xjpRSuM/9k="/>
          <p:cNvSpPr>
            <a:spLocks noChangeAspect="1" noChangeArrowheads="1"/>
          </p:cNvSpPr>
          <p:nvPr/>
        </p:nvSpPr>
        <p:spPr bwMode="auto">
          <a:xfrm>
            <a:off x="-1113367" y="10588"/>
            <a:ext cx="406400" cy="4064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endParaRPr lang="en-GB"/>
          </a:p>
        </p:txBody>
      </p:sp>
      <p:pic>
        <p:nvPicPr>
          <p:cNvPr id="6" name="Picture 5"/>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6012791" y="3063341"/>
            <a:ext cx="2856296" cy="2786352"/>
          </a:xfrm>
          <a:prstGeom prst="rect">
            <a:avLst/>
          </a:prstGeom>
        </p:spPr>
      </p:pic>
    </p:spTree>
    <p:extLst>
      <p:ext uri="{BB962C8B-B14F-4D97-AF65-F5344CB8AC3E}">
        <p14:creationId xmlns:p14="http://schemas.microsoft.com/office/powerpoint/2010/main" val="3584739096"/>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04850" y="1832920"/>
            <a:ext cx="5138227" cy="4044005"/>
          </a:xfrm>
        </p:spPr>
        <p:txBody>
          <a:bodyPr/>
          <a:lstStyle/>
          <a:p>
            <a:pPr marL="0" indent="0">
              <a:buNone/>
            </a:pPr>
            <a:r>
              <a:rPr lang="en-GB" b="1" dirty="0"/>
              <a:t>Quality &amp; reliability improvements: </a:t>
            </a:r>
          </a:p>
          <a:p>
            <a:r>
              <a:rPr lang="en-GB" dirty="0"/>
              <a:t>Central gearbox with new bearings setup and new technology od casting and painting procedure to improve the paint quality</a:t>
            </a:r>
          </a:p>
          <a:p>
            <a:r>
              <a:rPr lang="en-GB" dirty="0" smtClean="0"/>
              <a:t>Side </a:t>
            </a:r>
            <a:r>
              <a:rPr lang="en-GB" dirty="0"/>
              <a:t>gearboxes with changed paint to dark grey</a:t>
            </a:r>
          </a:p>
          <a:p>
            <a:r>
              <a:rPr lang="en-GB" dirty="0" smtClean="0"/>
              <a:t>Stronger </a:t>
            </a:r>
            <a:r>
              <a:rPr lang="en-GB" b="1" dirty="0"/>
              <a:t>2,5</a:t>
            </a:r>
            <a:r>
              <a:rPr lang="en-GB" dirty="0"/>
              <a:t> tons load cells instead of </a:t>
            </a:r>
            <a:r>
              <a:rPr lang="en-GB" b="1" dirty="0"/>
              <a:t>2,0</a:t>
            </a:r>
            <a:r>
              <a:rPr lang="en-GB" dirty="0"/>
              <a:t> tons and stainless steel </a:t>
            </a:r>
            <a:r>
              <a:rPr lang="en-GB" dirty="0" smtClean="0"/>
              <a:t>bolts on </a:t>
            </a:r>
            <a:r>
              <a:rPr lang="en-GB" dirty="0"/>
              <a:t>the </a:t>
            </a:r>
            <a:r>
              <a:rPr lang="en-GB" dirty="0" smtClean="0">
                <a:solidFill>
                  <a:srgbClr val="0C3451"/>
                </a:solidFill>
              </a:rPr>
              <a:t>RO-M </a:t>
            </a:r>
            <a:r>
              <a:rPr lang="en-GB" dirty="0" smtClean="0">
                <a:solidFill>
                  <a:srgbClr val="0C3451"/>
                </a:solidFill>
              </a:rPr>
              <a:t>GEOSPREAD </a:t>
            </a:r>
            <a:r>
              <a:rPr lang="en-GB" dirty="0">
                <a:solidFill>
                  <a:srgbClr val="0C3451"/>
                </a:solidFill>
              </a:rPr>
              <a:t>1100/1300</a:t>
            </a:r>
          </a:p>
          <a:p>
            <a:r>
              <a:rPr lang="en-GB" dirty="0" smtClean="0"/>
              <a:t>Actuator </a:t>
            </a:r>
            <a:r>
              <a:rPr lang="en-GB" dirty="0"/>
              <a:t>supplier change from </a:t>
            </a:r>
            <a:r>
              <a:rPr lang="en-GB" b="1" dirty="0">
                <a:solidFill>
                  <a:schemeClr val="bg1">
                    <a:lumMod val="50000"/>
                  </a:schemeClr>
                </a:solidFill>
              </a:rPr>
              <a:t>LINAK</a:t>
            </a:r>
            <a:r>
              <a:rPr lang="en-GB" dirty="0"/>
              <a:t> to </a:t>
            </a:r>
            <a:r>
              <a:rPr lang="en-GB" b="1" dirty="0" err="1"/>
              <a:t>TiMOTION</a:t>
            </a:r>
            <a:endParaRPr lang="en-GB" b="1" dirty="0"/>
          </a:p>
          <a:p>
            <a:pPr>
              <a:buFontTx/>
              <a:buChar char="-"/>
            </a:pPr>
            <a:endParaRPr lang="en-GB" dirty="0"/>
          </a:p>
          <a:p>
            <a:endParaRPr lang="nl-NL" dirty="0"/>
          </a:p>
        </p:txBody>
      </p:sp>
      <p:sp>
        <p:nvSpPr>
          <p:cNvPr id="7" name="Text Placeholder 6"/>
          <p:cNvSpPr>
            <a:spLocks noGrp="1"/>
          </p:cNvSpPr>
          <p:nvPr>
            <p:ph type="body" sz="quarter" idx="10"/>
          </p:nvPr>
        </p:nvSpPr>
        <p:spPr/>
        <p:txBody>
          <a:bodyPr/>
          <a:lstStyle/>
          <a:p>
            <a:r>
              <a:rPr lang="en-GB" dirty="0"/>
              <a:t>Spreader </a:t>
            </a:r>
            <a:r>
              <a:rPr lang="en-GB" dirty="0" smtClean="0"/>
              <a:t>Update </a:t>
            </a:r>
            <a:r>
              <a:rPr lang="en-GB" dirty="0"/>
              <a:t>2022</a:t>
            </a:r>
            <a:endParaRPr lang="nl-NL" dirty="0"/>
          </a:p>
        </p:txBody>
      </p:sp>
      <p:pic>
        <p:nvPicPr>
          <p:cNvPr id="12" name="Picture 1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80659" y="629510"/>
            <a:ext cx="2645179" cy="1661781"/>
          </a:xfrm>
          <a:prstGeom prst="rect">
            <a:avLst/>
          </a:prstGeom>
        </p:spPr>
      </p:pic>
      <p:pic>
        <p:nvPicPr>
          <p:cNvPr id="13" name="Picture 12"/>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a:ext>
            </a:extLst>
          </a:blip>
          <a:srcRect l="19546" t="30454" r="20693" b="12582"/>
          <a:stretch/>
        </p:blipFill>
        <p:spPr>
          <a:xfrm>
            <a:off x="7703248" y="2444533"/>
            <a:ext cx="1324347" cy="1065056"/>
          </a:xfrm>
          <a:prstGeom prst="rect">
            <a:avLst/>
          </a:prstGeom>
        </p:spPr>
      </p:pic>
      <p:pic>
        <p:nvPicPr>
          <p:cNvPr id="14" name="Picture 13"/>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20000" contrast="-40000"/>
                    </a14:imgEffect>
                  </a14:imgLayer>
                </a14:imgProps>
              </a:ext>
              <a:ext uri="{28A0092B-C50C-407E-A947-70E740481C1C}">
                <a14:useLocalDpi xmlns:a14="http://schemas.microsoft.com/office/drawing/2010/main"/>
              </a:ext>
            </a:extLst>
          </a:blip>
          <a:srcRect l="18778" t="33551" r="20517" b="252"/>
          <a:stretch/>
        </p:blipFill>
        <p:spPr>
          <a:xfrm>
            <a:off x="5843077" y="2444533"/>
            <a:ext cx="1472132" cy="1065057"/>
          </a:xfrm>
          <a:prstGeom prst="rect">
            <a:avLst/>
          </a:prstGeom>
        </p:spPr>
      </p:pic>
      <p:pic>
        <p:nvPicPr>
          <p:cNvPr id="15" name="Afbeelding 7"/>
          <p:cNvPicPr/>
          <p:nvPr/>
        </p:nvPicPr>
        <p:blipFill>
          <a:blip r:embed="rId7" cstate="screen">
            <a:extLst>
              <a:ext uri="{28A0092B-C50C-407E-A947-70E740481C1C}">
                <a14:useLocalDpi xmlns:a14="http://schemas.microsoft.com/office/drawing/2010/main"/>
              </a:ext>
            </a:extLst>
          </a:blip>
          <a:stretch>
            <a:fillRect/>
          </a:stretch>
        </p:blipFill>
        <p:spPr>
          <a:xfrm>
            <a:off x="5843077" y="3638534"/>
            <a:ext cx="1472132" cy="1043618"/>
          </a:xfrm>
          <a:prstGeom prst="rect">
            <a:avLst/>
          </a:prstGeom>
        </p:spPr>
      </p:pic>
      <p:pic>
        <p:nvPicPr>
          <p:cNvPr id="16" name="Afbeelding 8"/>
          <p:cNvPicPr/>
          <p:nvPr/>
        </p:nvPicPr>
        <p:blipFill>
          <a:blip r:embed="rId8" cstate="screen">
            <a:extLst>
              <a:ext uri="{28A0092B-C50C-407E-A947-70E740481C1C}">
                <a14:useLocalDpi xmlns:a14="http://schemas.microsoft.com/office/drawing/2010/main"/>
              </a:ext>
            </a:extLst>
          </a:blip>
          <a:stretch>
            <a:fillRect/>
          </a:stretch>
        </p:blipFill>
        <p:spPr>
          <a:xfrm>
            <a:off x="7683715" y="3654648"/>
            <a:ext cx="1363413" cy="1027504"/>
          </a:xfrm>
          <a:prstGeom prst="rect">
            <a:avLst/>
          </a:prstGeom>
        </p:spPr>
      </p:pic>
      <p:cxnSp>
        <p:nvCxnSpPr>
          <p:cNvPr id="17" name="Rechte verbindingslijn met pijl 12"/>
          <p:cNvCxnSpPr>
            <a:endCxn id="16" idx="1"/>
          </p:cNvCxnSpPr>
          <p:nvPr/>
        </p:nvCxnSpPr>
        <p:spPr bwMode="auto">
          <a:xfrm>
            <a:off x="6865566" y="4168400"/>
            <a:ext cx="818149" cy="0"/>
          </a:xfrm>
          <a:prstGeom prst="straightConnector1">
            <a:avLst/>
          </a:prstGeom>
          <a:ln>
            <a:headEnd type="none" w="med" len="med"/>
            <a:tailEnd type="triangle"/>
          </a:ln>
        </p:spPr>
        <p:style>
          <a:lnRef idx="3">
            <a:schemeClr val="accent2"/>
          </a:lnRef>
          <a:fillRef idx="0">
            <a:schemeClr val="accent2"/>
          </a:fillRef>
          <a:effectRef idx="2">
            <a:schemeClr val="accent2"/>
          </a:effectRef>
          <a:fontRef idx="minor">
            <a:schemeClr val="tx1"/>
          </a:fontRef>
        </p:style>
      </p:cxnSp>
      <p:cxnSp>
        <p:nvCxnSpPr>
          <p:cNvPr id="18" name="Rechte verbindingslijn met pijl 12"/>
          <p:cNvCxnSpPr/>
          <p:nvPr/>
        </p:nvCxnSpPr>
        <p:spPr bwMode="auto">
          <a:xfrm>
            <a:off x="7150911" y="2977061"/>
            <a:ext cx="672728" cy="1"/>
          </a:xfrm>
          <a:prstGeom prst="straightConnector1">
            <a:avLst/>
          </a:prstGeom>
          <a:ln>
            <a:solidFill>
              <a:srgbClr val="FF0000"/>
            </a:solidFill>
            <a:headEnd type="none" w="med" len="med"/>
            <a:tailEnd type="triangle"/>
          </a:ln>
        </p:spPr>
        <p:style>
          <a:lnRef idx="3">
            <a:schemeClr val="accent1"/>
          </a:lnRef>
          <a:fillRef idx="0">
            <a:schemeClr val="accent1"/>
          </a:fillRef>
          <a:effectRef idx="2">
            <a:schemeClr val="accent1"/>
          </a:effectRef>
          <a:fontRef idx="minor">
            <a:schemeClr val="tx1"/>
          </a:fontRef>
        </p:style>
      </p:cxnSp>
      <p:pic>
        <p:nvPicPr>
          <p:cNvPr id="2" name="Picture 1"/>
          <p:cNvPicPr>
            <a:picLocks noChangeAspect="1"/>
          </p:cNvPicPr>
          <p:nvPr/>
        </p:nvPicPr>
        <p:blipFill>
          <a:blip r:embed="rId9">
            <a:clrChange>
              <a:clrFrom>
                <a:srgbClr val="FFFFFF"/>
              </a:clrFrom>
              <a:clrTo>
                <a:srgbClr val="FFFFFF">
                  <a:alpha val="0"/>
                </a:srgbClr>
              </a:clrTo>
            </a:clrChange>
          </a:blip>
          <a:stretch>
            <a:fillRect/>
          </a:stretch>
        </p:blipFill>
        <p:spPr>
          <a:xfrm>
            <a:off x="3689624" y="5362781"/>
            <a:ext cx="3227299" cy="849397"/>
          </a:xfrm>
          <a:prstGeom prst="rect">
            <a:avLst/>
          </a:prstGeom>
        </p:spPr>
      </p:pic>
      <p:pic>
        <p:nvPicPr>
          <p:cNvPr id="3" name="Picture 2"/>
          <p:cNvPicPr>
            <a:picLocks noChangeAspect="1"/>
          </p:cNvPicPr>
          <p:nvPr/>
        </p:nvPicPr>
        <p:blipFill>
          <a:blip r:embed="rId10"/>
          <a:stretch>
            <a:fillRect/>
          </a:stretch>
        </p:blipFill>
        <p:spPr>
          <a:xfrm>
            <a:off x="403458" y="5428716"/>
            <a:ext cx="2342109" cy="880604"/>
          </a:xfrm>
          <a:prstGeom prst="rect">
            <a:avLst/>
          </a:prstGeom>
        </p:spPr>
      </p:pic>
      <p:sp>
        <p:nvSpPr>
          <p:cNvPr id="6" name="Right Arrow 5"/>
          <p:cNvSpPr/>
          <p:nvPr/>
        </p:nvSpPr>
        <p:spPr bwMode="auto">
          <a:xfrm>
            <a:off x="2834178" y="5622075"/>
            <a:ext cx="839844" cy="330808"/>
          </a:xfrm>
          <a:prstGeom prst="rightArrow">
            <a:avLst/>
          </a:prstGeom>
          <a:solidFill>
            <a:srgbClr val="F83324"/>
          </a:solidFill>
          <a:ln w="28575" cap="flat" cmpd="sng" algn="ctr">
            <a:solidFill>
              <a:srgbClr val="00B050"/>
            </a:solidFill>
            <a:prstDash val="solid"/>
            <a:round/>
            <a:headEnd type="none" w="med" len="med"/>
            <a:tailEnd type="none" w="med" len="med"/>
          </a:ln>
          <a:effectLst/>
        </p:spPr>
        <p:txBody>
          <a:bodyPr vert="horz" wrap="none" lIns="121920" tIns="60960" rIns="121920" bIns="60960" numCol="1" rtlCol="0" anchor="ctr" anchorCtr="0" compatLnSpc="1">
            <a:prstTxWarp prst="textNoShape">
              <a:avLst/>
            </a:prstTxWarp>
          </a:bodyPr>
          <a:lstStyle/>
          <a:p>
            <a:pPr defTabSz="1219139"/>
            <a:endParaRPr lang="en-GB"/>
          </a:p>
        </p:txBody>
      </p:sp>
    </p:spTree>
    <p:extLst>
      <p:ext uri="{BB962C8B-B14F-4D97-AF65-F5344CB8AC3E}">
        <p14:creationId xmlns:p14="http://schemas.microsoft.com/office/powerpoint/2010/main" val="801111129"/>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4850" y="1832920"/>
            <a:ext cx="4011166" cy="4044005"/>
          </a:xfrm>
        </p:spPr>
        <p:txBody>
          <a:bodyPr/>
          <a:lstStyle/>
          <a:p>
            <a:pPr marL="0" indent="0">
              <a:buNone/>
            </a:pPr>
            <a:r>
              <a:rPr lang="en-GB" b="1" dirty="0"/>
              <a:t>Prepared for the future: </a:t>
            </a:r>
          </a:p>
          <a:p>
            <a:r>
              <a:rPr lang="en-GB" dirty="0"/>
              <a:t>EDW3 on all GEOSPREAD spreader models </a:t>
            </a:r>
          </a:p>
          <a:p>
            <a:pPr marL="525739" lvl="1" indent="-285750">
              <a:buFont typeface="Wingdings" panose="05000000000000000000" pitchFamily="2" charset="2"/>
              <a:buChar char="§"/>
            </a:pPr>
            <a:r>
              <a:rPr lang="en-GB" sz="1400" i="1" dirty="0"/>
              <a:t>Faster processor speed and need on the high spec machines</a:t>
            </a:r>
          </a:p>
          <a:p>
            <a:r>
              <a:rPr lang="en-GB" dirty="0" smtClean="0"/>
              <a:t>Diagnostic </a:t>
            </a:r>
            <a:r>
              <a:rPr lang="en-GB" dirty="0"/>
              <a:t>plug added</a:t>
            </a:r>
          </a:p>
          <a:p>
            <a:pPr marL="411439" lvl="1" indent="-171450">
              <a:buFont typeface="Wingdings" panose="05000000000000000000" pitchFamily="2" charset="2"/>
              <a:buChar char="§"/>
            </a:pPr>
            <a:r>
              <a:rPr lang="en-GB" sz="1400" i="1" dirty="0" smtClean="0"/>
              <a:t>  Easier </a:t>
            </a:r>
            <a:r>
              <a:rPr lang="en-GB" sz="1400" i="1" dirty="0"/>
              <a:t>diagnostic &amp; software flashing – direct connection of PCB EDW3 to </a:t>
            </a:r>
            <a:r>
              <a:rPr lang="en-GB" sz="1400" i="1" dirty="0" err="1"/>
              <a:t>TopService</a:t>
            </a:r>
            <a:endParaRPr lang="en-GB" sz="1400" i="1" dirty="0"/>
          </a:p>
          <a:p>
            <a:r>
              <a:rPr lang="en-GB" dirty="0" smtClean="0"/>
              <a:t>Patented </a:t>
            </a:r>
            <a:r>
              <a:rPr lang="en-GB" dirty="0"/>
              <a:t>electric hopper cover </a:t>
            </a:r>
            <a:r>
              <a:rPr lang="en-GB" dirty="0" smtClean="0"/>
              <a:t>design</a:t>
            </a:r>
            <a:endParaRPr lang="en-GB" sz="1200" dirty="0"/>
          </a:p>
          <a:p>
            <a:endParaRPr lang="nl-NL" sz="1600" dirty="0"/>
          </a:p>
        </p:txBody>
      </p:sp>
      <p:sp>
        <p:nvSpPr>
          <p:cNvPr id="5" name="Text Placeholder 4"/>
          <p:cNvSpPr>
            <a:spLocks noGrp="1"/>
          </p:cNvSpPr>
          <p:nvPr>
            <p:ph type="body" sz="quarter" idx="10"/>
          </p:nvPr>
        </p:nvSpPr>
        <p:spPr/>
        <p:txBody>
          <a:bodyPr/>
          <a:lstStyle/>
          <a:p>
            <a:r>
              <a:rPr lang="en-GB" dirty="0"/>
              <a:t>Spreader </a:t>
            </a:r>
            <a:r>
              <a:rPr lang="en-GB" dirty="0" smtClean="0"/>
              <a:t>Update </a:t>
            </a:r>
            <a:r>
              <a:rPr lang="en-GB" dirty="0"/>
              <a:t>2022</a:t>
            </a:r>
            <a:endParaRPr lang="nl-NL" dirty="0"/>
          </a:p>
        </p:txBody>
      </p:sp>
      <p:pic>
        <p:nvPicPr>
          <p:cNvPr id="19" name="Tijdelijke aanduiding voor inhoud 6"/>
          <p:cNvPicPr>
            <a:picLocks/>
          </p:cNvPicPr>
          <p:nvPr/>
        </p:nvPicPr>
        <p:blipFill>
          <a:blip r:embed="rId2" cstate="screen">
            <a:extLst>
              <a:ext uri="{28A0092B-C50C-407E-A947-70E740481C1C}">
                <a14:useLocalDpi xmlns:a14="http://schemas.microsoft.com/office/drawing/2010/main"/>
              </a:ext>
            </a:extLst>
          </a:blip>
          <a:stretch>
            <a:fillRect/>
          </a:stretch>
        </p:blipFill>
        <p:spPr>
          <a:xfrm>
            <a:off x="5033556" y="1463469"/>
            <a:ext cx="4102804" cy="2097617"/>
          </a:xfrm>
          <a:prstGeom prst="rect">
            <a:avLst/>
          </a:prstGeom>
        </p:spPr>
      </p:pic>
      <p:sp>
        <p:nvSpPr>
          <p:cNvPr id="2" name="Tekstvak 1"/>
          <p:cNvSpPr txBox="1"/>
          <p:nvPr/>
        </p:nvSpPr>
        <p:spPr>
          <a:xfrm>
            <a:off x="6013803" y="3393417"/>
            <a:ext cx="3027865" cy="276999"/>
          </a:xfrm>
          <a:prstGeom prst="rect">
            <a:avLst/>
          </a:prstGeom>
          <a:noFill/>
        </p:spPr>
        <p:txBody>
          <a:bodyPr wrap="square" rtlCol="0">
            <a:spAutoFit/>
          </a:bodyPr>
          <a:lstStyle/>
          <a:p>
            <a:r>
              <a:rPr lang="nl-NL" sz="1200" i="1" dirty="0"/>
              <a:t>GEOSPREAD </a:t>
            </a:r>
            <a:r>
              <a:rPr lang="nl-NL" sz="1200" i="1" dirty="0" smtClean="0"/>
              <a:t>EDW3</a:t>
            </a:r>
            <a:endParaRPr lang="nl-NL" sz="1200" i="1" dirty="0"/>
          </a:p>
        </p:txBody>
      </p:sp>
      <p:pic>
        <p:nvPicPr>
          <p:cNvPr id="8" name="Picture 3"/>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5033556" y="3854922"/>
            <a:ext cx="4033453" cy="2166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9109244"/>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Spreader U</a:t>
            </a:r>
            <a:r>
              <a:rPr lang="en-GB" dirty="0" smtClean="0"/>
              <a:t>pdate </a:t>
            </a:r>
            <a:r>
              <a:rPr lang="en-GB" dirty="0"/>
              <a:t>2022</a:t>
            </a:r>
            <a:endParaRPr lang="nl-NL" dirty="0"/>
          </a:p>
        </p:txBody>
      </p:sp>
      <p:sp>
        <p:nvSpPr>
          <p:cNvPr id="3" name="Subtitle 2"/>
          <p:cNvSpPr>
            <a:spLocks noGrp="1"/>
          </p:cNvSpPr>
          <p:nvPr>
            <p:ph type="subTitle" idx="10"/>
          </p:nvPr>
        </p:nvSpPr>
        <p:spPr/>
        <p:txBody>
          <a:bodyPr/>
          <a:lstStyle/>
          <a:p>
            <a:r>
              <a:rPr lang="en-GB" dirty="0" smtClean="0"/>
              <a:t>Machine Features: NEW front lighting</a:t>
            </a:r>
            <a:endParaRPr lang="en-GB" dirty="0"/>
          </a:p>
        </p:txBody>
      </p:sp>
      <p:sp>
        <p:nvSpPr>
          <p:cNvPr id="4" name="Content Placeholder 3"/>
          <p:cNvSpPr>
            <a:spLocks noGrp="1"/>
          </p:cNvSpPr>
          <p:nvPr>
            <p:ph sz="quarter" idx="11"/>
          </p:nvPr>
        </p:nvSpPr>
        <p:spPr/>
        <p:txBody>
          <a:bodyPr/>
          <a:lstStyle/>
          <a:p>
            <a:pPr marL="285750" indent="-285750"/>
            <a:r>
              <a:rPr lang="en-GB" dirty="0"/>
              <a:t>Including road signs for transport of </a:t>
            </a:r>
            <a:r>
              <a:rPr lang="en-GB" dirty="0" smtClean="0"/>
              <a:t>a front spreader </a:t>
            </a:r>
            <a:r>
              <a:rPr lang="en-GB" dirty="0"/>
              <a:t>on public roads</a:t>
            </a:r>
          </a:p>
          <a:p>
            <a:pPr marL="285750" indent="-285750"/>
            <a:r>
              <a:rPr lang="en-GB" dirty="0"/>
              <a:t>LED lights (no working lights)</a:t>
            </a:r>
          </a:p>
          <a:p>
            <a:endParaRPr lang="nl-NL" dirty="0"/>
          </a:p>
        </p:txBody>
      </p:sp>
      <p:pic>
        <p:nvPicPr>
          <p:cNvPr id="5"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3717032"/>
            <a:ext cx="2520280" cy="1890210"/>
          </a:xfrm>
          <a:prstGeom prst="rect">
            <a:avLst/>
          </a:prstGeom>
        </p:spPr>
      </p:pic>
      <p:pic>
        <p:nvPicPr>
          <p:cNvPr id="8" name="Picture 7"/>
          <p:cNvPicPr>
            <a:picLocks noChangeAspect="1"/>
          </p:cNvPicPr>
          <p:nvPr/>
        </p:nvPicPr>
        <p:blipFill>
          <a:blip r:embed="rId3"/>
          <a:stretch>
            <a:fillRect/>
          </a:stretch>
        </p:blipFill>
        <p:spPr>
          <a:xfrm>
            <a:off x="5606807" y="4085431"/>
            <a:ext cx="3439005" cy="1295581"/>
          </a:xfrm>
          <a:prstGeom prst="rect">
            <a:avLst/>
          </a:prstGeom>
        </p:spPr>
      </p:pic>
      <p:pic>
        <p:nvPicPr>
          <p:cNvPr id="9" name="Picture 8"/>
          <p:cNvPicPr>
            <a:picLocks noChangeAspect="1"/>
          </p:cNvPicPr>
          <p:nvPr/>
        </p:nvPicPr>
        <p:blipFill>
          <a:blip r:embed="rId4"/>
          <a:stretch>
            <a:fillRect/>
          </a:stretch>
        </p:blipFill>
        <p:spPr>
          <a:xfrm>
            <a:off x="3186275" y="4085431"/>
            <a:ext cx="2267266" cy="1343212"/>
          </a:xfrm>
          <a:prstGeom prst="rect">
            <a:avLst/>
          </a:prstGeom>
        </p:spPr>
      </p:pic>
    </p:spTree>
    <p:extLst>
      <p:ext uri="{BB962C8B-B14F-4D97-AF65-F5344CB8AC3E}">
        <p14:creationId xmlns:p14="http://schemas.microsoft.com/office/powerpoint/2010/main" val="638857712"/>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4C793-DD43-084E-B849-2E659AF7840E}"/>
              </a:ext>
            </a:extLst>
          </p:cNvPr>
          <p:cNvSpPr>
            <a:spLocks noGrp="1"/>
          </p:cNvSpPr>
          <p:nvPr>
            <p:ph type="ctrTitle"/>
          </p:nvPr>
        </p:nvSpPr>
        <p:spPr>
          <a:xfrm>
            <a:off x="467544" y="919392"/>
            <a:ext cx="8208000" cy="432000"/>
          </a:xfrm>
        </p:spPr>
        <p:txBody>
          <a:bodyPr/>
          <a:lstStyle/>
          <a:p>
            <a:r>
              <a:rPr lang="en-GB" dirty="0" smtClean="0">
                <a:solidFill>
                  <a:srgbClr val="007A3B"/>
                </a:solidFill>
              </a:rPr>
              <a:t>Spreader update 2022 - overview</a:t>
            </a:r>
            <a:endParaRPr lang="en-GB" dirty="0">
              <a:solidFill>
                <a:srgbClr val="007A3B"/>
              </a:solidFill>
            </a:endParaRPr>
          </a:p>
        </p:txBody>
      </p:sp>
      <p:graphicFrame>
        <p:nvGraphicFramePr>
          <p:cNvPr id="10" name="Object 9"/>
          <p:cNvGraphicFramePr>
            <a:graphicFrameLocks noChangeAspect="1"/>
          </p:cNvGraphicFramePr>
          <p:nvPr>
            <p:extLst/>
          </p:nvPr>
        </p:nvGraphicFramePr>
        <p:xfrm>
          <a:off x="242110" y="2010715"/>
          <a:ext cx="8796087" cy="2182988"/>
        </p:xfrm>
        <a:graphic>
          <a:graphicData uri="http://schemas.openxmlformats.org/presentationml/2006/ole">
            <mc:AlternateContent xmlns:mc="http://schemas.openxmlformats.org/markup-compatibility/2006">
              <mc:Choice xmlns:v="urn:schemas-microsoft-com:vml" Requires="v">
                <p:oleObj spid="_x0000_s157700" name="Worksheet" r:id="rId3" imgW="9944174" imgH="2467096" progId="Excel.Sheet.12">
                  <p:embed/>
                </p:oleObj>
              </mc:Choice>
              <mc:Fallback>
                <p:oleObj name="Worksheet" r:id="rId3" imgW="9944174" imgH="2467096" progId="Excel.Sheet.12">
                  <p:embed/>
                  <p:pic>
                    <p:nvPicPr>
                      <p:cNvPr id="10" name="Object 9"/>
                      <p:cNvPicPr/>
                      <p:nvPr/>
                    </p:nvPicPr>
                    <p:blipFill>
                      <a:blip r:embed="rId4"/>
                      <a:stretch>
                        <a:fillRect/>
                      </a:stretch>
                    </p:blipFill>
                    <p:spPr>
                      <a:xfrm>
                        <a:off x="242110" y="2010715"/>
                        <a:ext cx="8796087" cy="2182988"/>
                      </a:xfrm>
                      <a:prstGeom prst="rect">
                        <a:avLst/>
                      </a:prstGeom>
                    </p:spPr>
                  </p:pic>
                </p:oleObj>
              </mc:Fallback>
            </mc:AlternateContent>
          </a:graphicData>
        </a:graphic>
      </p:graphicFrame>
      <p:sp>
        <p:nvSpPr>
          <p:cNvPr id="3" name="Rectangle 2"/>
          <p:cNvSpPr/>
          <p:nvPr/>
        </p:nvSpPr>
        <p:spPr bwMode="auto">
          <a:xfrm>
            <a:off x="6580221" y="3761362"/>
            <a:ext cx="2449328" cy="190231"/>
          </a:xfrm>
          <a:prstGeom prst="rect">
            <a:avLst/>
          </a:prstGeom>
          <a:solidFill>
            <a:srgbClr val="FFC000"/>
          </a:solidFill>
          <a:ln w="3175" cap="flat" cmpd="sng" algn="ctr">
            <a:solidFill>
              <a:srgbClr val="FFC000"/>
            </a:solidFill>
            <a:prstDash val="solid"/>
            <a:round/>
            <a:headEnd type="none" w="med" len="med"/>
            <a:tailEnd type="none" w="med" len="med"/>
          </a:ln>
          <a:effectLst/>
        </p:spPr>
        <p:txBody>
          <a:bodyPr vert="horz" wrap="none" lIns="121920" tIns="60960" rIns="121920" bIns="60960" numCol="1" rtlCol="0" anchor="ctr" anchorCtr="0" compatLnSpc="1">
            <a:prstTxWarp prst="textNoShape">
              <a:avLst/>
            </a:prstTxWarp>
          </a:bodyPr>
          <a:lstStyle/>
          <a:p>
            <a:pPr algn="ctr" defTabSz="1219170" eaLnBrk="1" hangingPunct="1"/>
            <a:r>
              <a:rPr lang="en-GB" sz="1333" b="1" dirty="0">
                <a:solidFill>
                  <a:srgbClr val="F83324"/>
                </a:solidFill>
                <a:latin typeface="Arial" charset="0"/>
              </a:rPr>
              <a:t>Available from </a:t>
            </a:r>
            <a:r>
              <a:rPr lang="en-GB" sz="1333" b="1" dirty="0" smtClean="0">
                <a:solidFill>
                  <a:srgbClr val="F83324"/>
                </a:solidFill>
                <a:latin typeface="Arial" charset="0"/>
              </a:rPr>
              <a:t>Q3-4 of </a:t>
            </a:r>
            <a:r>
              <a:rPr lang="en-GB" sz="1333" b="1" dirty="0">
                <a:solidFill>
                  <a:srgbClr val="F83324"/>
                </a:solidFill>
                <a:latin typeface="Arial" charset="0"/>
              </a:rPr>
              <a:t>2022</a:t>
            </a:r>
          </a:p>
        </p:txBody>
      </p:sp>
    </p:spTree>
    <p:extLst>
      <p:ext uri="{BB962C8B-B14F-4D97-AF65-F5344CB8AC3E}">
        <p14:creationId xmlns:p14="http://schemas.microsoft.com/office/powerpoint/2010/main" val="393219962"/>
      </p:ext>
    </p:extLst>
  </p:cSld>
  <p:clrMapOvr>
    <a:masterClrMapping/>
  </p:clrMapOvr>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en-GB" dirty="0"/>
              <a:t>Standard </a:t>
            </a:r>
            <a:r>
              <a:rPr lang="en-GB" dirty="0" smtClean="0"/>
              <a:t>Range </a:t>
            </a:r>
            <a:r>
              <a:rPr lang="en-GB" dirty="0"/>
              <a:t>of </a:t>
            </a:r>
            <a:r>
              <a:rPr lang="en-GB" dirty="0" smtClean="0"/>
              <a:t>Vanes (Straight)</a:t>
            </a:r>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62185" y="3726850"/>
            <a:ext cx="3658454" cy="121589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2185" y="1558372"/>
            <a:ext cx="2995143" cy="930256"/>
          </a:xfrm>
          <a:prstGeom prst="rect">
            <a:avLst/>
          </a:prstGeom>
        </p:spPr>
      </p:pic>
      <p:sp>
        <p:nvSpPr>
          <p:cNvPr id="6" name="TextBox 5"/>
          <p:cNvSpPr txBox="1"/>
          <p:nvPr/>
        </p:nvSpPr>
        <p:spPr>
          <a:xfrm>
            <a:off x="704850" y="1839842"/>
            <a:ext cx="1063112" cy="369332"/>
          </a:xfrm>
          <a:prstGeom prst="rect">
            <a:avLst/>
          </a:prstGeom>
          <a:noFill/>
        </p:spPr>
        <p:txBody>
          <a:bodyPr wrap="none" rtlCol="0">
            <a:spAutoFit/>
          </a:bodyPr>
          <a:lstStyle/>
          <a:p>
            <a:pPr marL="285750" indent="-285750">
              <a:buFont typeface="Wingdings" panose="05000000000000000000" pitchFamily="2" charset="2"/>
              <a:buChar char="§"/>
            </a:pPr>
            <a:r>
              <a:rPr lang="en-GB" dirty="0" smtClean="0"/>
              <a:t>RO-C</a:t>
            </a:r>
            <a:endParaRPr lang="en-GB" dirty="0"/>
          </a:p>
        </p:txBody>
      </p:sp>
      <p:sp>
        <p:nvSpPr>
          <p:cNvPr id="7" name="TextBox 6"/>
          <p:cNvSpPr txBox="1"/>
          <p:nvPr/>
        </p:nvSpPr>
        <p:spPr>
          <a:xfrm>
            <a:off x="683130" y="4048184"/>
            <a:ext cx="3181125" cy="369332"/>
          </a:xfrm>
          <a:prstGeom prst="rect">
            <a:avLst/>
          </a:prstGeom>
          <a:noFill/>
        </p:spPr>
        <p:txBody>
          <a:bodyPr wrap="square" rtlCol="0">
            <a:spAutoFit/>
          </a:bodyPr>
          <a:lstStyle/>
          <a:p>
            <a:pPr marL="285750" indent="-285750">
              <a:buFont typeface="Wingdings" panose="05000000000000000000" pitchFamily="2" charset="2"/>
              <a:buChar char="§"/>
            </a:pPr>
            <a:r>
              <a:rPr lang="en-GB" dirty="0" smtClean="0"/>
              <a:t>RO-M </a:t>
            </a:r>
            <a:r>
              <a:rPr lang="en-GB" dirty="0"/>
              <a:t>/ </a:t>
            </a:r>
            <a:r>
              <a:rPr lang="en-GB" dirty="0" smtClean="0"/>
              <a:t>RO-M EW</a:t>
            </a:r>
            <a:endParaRPr lang="en-GB" dirty="0"/>
          </a:p>
        </p:txBody>
      </p:sp>
      <p:pic>
        <p:nvPicPr>
          <p:cNvPr id="8" name="Picture 7"/>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313922" y="2276872"/>
            <a:ext cx="2327405" cy="1420875"/>
          </a:xfrm>
          <a:prstGeom prst="rect">
            <a:avLst/>
          </a:prstGeom>
        </p:spPr>
      </p:pic>
      <p:pic>
        <p:nvPicPr>
          <p:cNvPr id="9" name="Picture 8"/>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01656" y="2235758"/>
            <a:ext cx="2560126" cy="1476996"/>
          </a:xfrm>
          <a:prstGeom prst="rect">
            <a:avLst/>
          </a:prstGeom>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313922" y="4939672"/>
            <a:ext cx="2592156" cy="1402583"/>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091234" y="4945054"/>
            <a:ext cx="2618119" cy="1397201"/>
          </a:xfrm>
          <a:prstGeom prst="rect">
            <a:avLst/>
          </a:prstGeom>
        </p:spPr>
      </p:pic>
    </p:spTree>
    <p:extLst>
      <p:ext uri="{BB962C8B-B14F-4D97-AF65-F5344CB8AC3E}">
        <p14:creationId xmlns:p14="http://schemas.microsoft.com/office/powerpoint/2010/main" val="266436834"/>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en-GB" dirty="0"/>
              <a:t>Standard </a:t>
            </a:r>
            <a:r>
              <a:rPr lang="en-GB" dirty="0" smtClean="0"/>
              <a:t>Range </a:t>
            </a:r>
            <a:r>
              <a:rPr lang="en-GB" dirty="0"/>
              <a:t>of </a:t>
            </a:r>
            <a:r>
              <a:rPr lang="en-GB" dirty="0" smtClean="0"/>
              <a:t>Vanes (Straight)</a:t>
            </a:r>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6140" y="1573270"/>
            <a:ext cx="3658454" cy="121589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9898" y="4532651"/>
            <a:ext cx="1322014" cy="1087733"/>
          </a:xfrm>
          <a:prstGeom prst="rect">
            <a:avLst/>
          </a:prstGeom>
        </p:spPr>
      </p:pic>
      <p:sp>
        <p:nvSpPr>
          <p:cNvPr id="6" name="TextBox 5"/>
          <p:cNvSpPr txBox="1"/>
          <p:nvPr/>
        </p:nvSpPr>
        <p:spPr>
          <a:xfrm>
            <a:off x="615837" y="1780816"/>
            <a:ext cx="3181125" cy="369332"/>
          </a:xfrm>
          <a:prstGeom prst="rect">
            <a:avLst/>
          </a:prstGeom>
          <a:noFill/>
        </p:spPr>
        <p:txBody>
          <a:bodyPr wrap="square" rtlCol="0">
            <a:spAutoFit/>
          </a:bodyPr>
          <a:lstStyle/>
          <a:p>
            <a:pPr marL="285750" indent="-285750">
              <a:buFont typeface="Wingdings" panose="05000000000000000000" pitchFamily="2" charset="2"/>
              <a:buChar char="§"/>
            </a:pPr>
            <a:r>
              <a:rPr lang="en-GB" dirty="0" smtClean="0"/>
              <a:t>RO-M </a:t>
            </a:r>
            <a:r>
              <a:rPr lang="en-GB" dirty="0" smtClean="0"/>
              <a:t>GEOSPREAD</a:t>
            </a:r>
            <a:endParaRPr lang="en-GB" dirty="0"/>
          </a:p>
        </p:txBody>
      </p:sp>
      <p:sp>
        <p:nvSpPr>
          <p:cNvPr id="7" name="TextBox 6"/>
          <p:cNvSpPr txBox="1"/>
          <p:nvPr/>
        </p:nvSpPr>
        <p:spPr>
          <a:xfrm>
            <a:off x="704850" y="4556694"/>
            <a:ext cx="5004319" cy="369332"/>
          </a:xfrm>
          <a:prstGeom prst="rect">
            <a:avLst/>
          </a:prstGeom>
          <a:noFill/>
        </p:spPr>
        <p:txBody>
          <a:bodyPr wrap="none" rtlCol="0">
            <a:spAutoFit/>
          </a:bodyPr>
          <a:lstStyle/>
          <a:p>
            <a:pPr marL="285750" indent="-285750">
              <a:buFont typeface="Wingdings" panose="05000000000000000000" pitchFamily="2" charset="2"/>
              <a:buChar char="§"/>
            </a:pPr>
            <a:r>
              <a:rPr lang="en-GB" dirty="0" smtClean="0"/>
              <a:t>RO-XL </a:t>
            </a:r>
            <a:r>
              <a:rPr lang="en-GB" dirty="0" smtClean="0"/>
              <a:t>/ </a:t>
            </a:r>
            <a:r>
              <a:rPr lang="en-GB" dirty="0" smtClean="0"/>
              <a:t>RO-EDW </a:t>
            </a:r>
            <a:r>
              <a:rPr lang="en-GB" dirty="0" smtClean="0"/>
              <a:t>/ </a:t>
            </a:r>
            <a:r>
              <a:rPr lang="en-GB" dirty="0" smtClean="0"/>
              <a:t>RO-EDW </a:t>
            </a:r>
            <a:r>
              <a:rPr lang="en-GB" dirty="0" smtClean="0"/>
              <a:t>GEOSPREAD</a:t>
            </a:r>
            <a:endParaRPr lang="en-GB"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98068" y="2741846"/>
            <a:ext cx="2749283" cy="1487602"/>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73197" y="2747228"/>
            <a:ext cx="2777430" cy="1482220"/>
          </a:xfrm>
          <a:prstGeom prst="rect">
            <a:avLst/>
          </a:prstGeom>
        </p:spPr>
      </p:pic>
      <p:pic>
        <p:nvPicPr>
          <p:cNvPr id="10" name="Picture 9"/>
          <p:cNvPicPr>
            <a:picLocks noChangeAspect="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142085" y="5238066"/>
            <a:ext cx="2880320" cy="1450775"/>
          </a:xfrm>
          <a:prstGeom prst="rect">
            <a:avLst/>
          </a:prstGeom>
        </p:spPr>
      </p:pic>
    </p:spTree>
    <p:extLst>
      <p:ext uri="{BB962C8B-B14F-4D97-AF65-F5344CB8AC3E}">
        <p14:creationId xmlns:p14="http://schemas.microsoft.com/office/powerpoint/2010/main" val="2049338837"/>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en-GB" dirty="0"/>
              <a:t>Standard </a:t>
            </a:r>
            <a:r>
              <a:rPr lang="en-GB" dirty="0" smtClean="0"/>
              <a:t>Range </a:t>
            </a:r>
            <a:r>
              <a:rPr lang="en-GB" dirty="0"/>
              <a:t>of </a:t>
            </a:r>
            <a:r>
              <a:rPr lang="en-GB" dirty="0" smtClean="0"/>
              <a:t>Vanes (Straight)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1894" y="2249078"/>
            <a:ext cx="2486963" cy="1002303"/>
          </a:xfrm>
          <a:prstGeom prst="rect">
            <a:avLst/>
          </a:prstGeom>
        </p:spPr>
      </p:pic>
      <p:sp>
        <p:nvSpPr>
          <p:cNvPr id="5" name="TextBox 4"/>
          <p:cNvSpPr txBox="1"/>
          <p:nvPr/>
        </p:nvSpPr>
        <p:spPr>
          <a:xfrm>
            <a:off x="673020" y="1787442"/>
            <a:ext cx="2849883" cy="369332"/>
          </a:xfrm>
          <a:prstGeom prst="rect">
            <a:avLst/>
          </a:prstGeom>
          <a:noFill/>
        </p:spPr>
        <p:txBody>
          <a:bodyPr wrap="none" rtlCol="0">
            <a:spAutoFit/>
          </a:bodyPr>
          <a:lstStyle/>
          <a:p>
            <a:pPr marL="285750" indent="-285750">
              <a:buFont typeface="Wingdings" panose="05000000000000000000" pitchFamily="2" charset="2"/>
              <a:buChar char="§"/>
            </a:pPr>
            <a:r>
              <a:rPr lang="en-GB" dirty="0" smtClean="0"/>
              <a:t>RO-XXL </a:t>
            </a:r>
            <a:r>
              <a:rPr lang="en-GB" dirty="0" smtClean="0"/>
              <a:t>GEOSPREAD</a:t>
            </a:r>
            <a:endParaRPr lang="en-GB" dirty="0"/>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36180" b="72614"/>
          <a:stretch/>
        </p:blipFill>
        <p:spPr>
          <a:xfrm>
            <a:off x="5120973" y="1972108"/>
            <a:ext cx="843714" cy="297887"/>
          </a:xfrm>
          <a:prstGeom prst="rect">
            <a:avLst/>
          </a:prstGeom>
        </p:spPr>
      </p:pic>
      <p:sp>
        <p:nvSpPr>
          <p:cNvPr id="7" name="Rectangle 6"/>
          <p:cNvSpPr/>
          <p:nvPr/>
        </p:nvSpPr>
        <p:spPr>
          <a:xfrm>
            <a:off x="4050045" y="1991469"/>
            <a:ext cx="699230" cy="230832"/>
          </a:xfrm>
          <a:prstGeom prst="rect">
            <a:avLst/>
          </a:prstGeom>
        </p:spPr>
        <p:txBody>
          <a:bodyPr wrap="none">
            <a:spAutoFit/>
          </a:bodyPr>
          <a:lstStyle/>
          <a:p>
            <a:r>
              <a:rPr lang="en-GB" sz="900" b="1" dirty="0" smtClean="0">
                <a:latin typeface="72 Black" panose="020B0A04030603020204" pitchFamily="34" charset="0"/>
                <a:cs typeface="72 Black" panose="020B0A04030603020204" pitchFamily="34" charset="0"/>
              </a:rPr>
              <a:t>85 3 3/8"</a:t>
            </a:r>
            <a:endParaRPr lang="en-GB" sz="900" b="1" dirty="0">
              <a:latin typeface="72 Black" panose="020B0A04030603020204" pitchFamily="34" charset="0"/>
              <a:cs typeface="72 Black" panose="020B0A04030603020204" pitchFamily="34" charset="0"/>
            </a:endParaRPr>
          </a:p>
        </p:txBody>
      </p:sp>
      <p:sp>
        <p:nvSpPr>
          <p:cNvPr id="8" name="Rectangle 7"/>
          <p:cNvSpPr/>
          <p:nvPr/>
        </p:nvSpPr>
        <p:spPr bwMode="auto">
          <a:xfrm>
            <a:off x="4040853" y="2026827"/>
            <a:ext cx="668454" cy="167532"/>
          </a:xfrm>
          <a:prstGeom prst="rect">
            <a:avLst/>
          </a:prstGeom>
          <a:noFill/>
          <a:ln w="12700" cap="flat" cmpd="sng" algn="ctr">
            <a:solidFill>
              <a:schemeClr val="accent3">
                <a:lumMod val="75000"/>
              </a:scheme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7864" y="3334286"/>
            <a:ext cx="4111035" cy="2788467"/>
          </a:xfrm>
          <a:prstGeom prst="rect">
            <a:avLst/>
          </a:prstGeom>
        </p:spPr>
      </p:pic>
    </p:spTree>
    <p:extLst>
      <p:ext uri="{BB962C8B-B14F-4D97-AF65-F5344CB8AC3E}">
        <p14:creationId xmlns:p14="http://schemas.microsoft.com/office/powerpoint/2010/main" val="115063626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RO-XL / RO-EDW </a:t>
            </a:r>
            <a:r>
              <a:rPr lang="en-GB" dirty="0"/>
              <a:t>/ </a:t>
            </a:r>
            <a:r>
              <a:rPr lang="en-GB" dirty="0" smtClean="0"/>
              <a:t>RO-EDW </a:t>
            </a:r>
            <a:r>
              <a:rPr lang="en-GB" dirty="0" smtClean="0"/>
              <a:t>GEOSPREAD</a:t>
            </a:r>
            <a:endParaRPr lang="en-GB" dirty="0"/>
          </a:p>
          <a:p>
            <a:r>
              <a:rPr lang="en-GB" dirty="0"/>
              <a:t>HD carbon hardened - KTL painted black</a:t>
            </a:r>
          </a:p>
          <a:p>
            <a:endParaRPr lang="nl-NL" dirty="0"/>
          </a:p>
        </p:txBody>
      </p:sp>
      <p:sp>
        <p:nvSpPr>
          <p:cNvPr id="3" name="Text Placeholder 2"/>
          <p:cNvSpPr>
            <a:spLocks noGrp="1"/>
          </p:cNvSpPr>
          <p:nvPr>
            <p:ph type="body" sz="quarter" idx="10"/>
          </p:nvPr>
        </p:nvSpPr>
        <p:spPr/>
        <p:txBody>
          <a:bodyPr/>
          <a:lstStyle/>
          <a:p>
            <a:r>
              <a:rPr lang="en-GB" dirty="0" smtClean="0"/>
              <a:t>Optional Range of Vanes (HD Straight)</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8144" y="1977655"/>
            <a:ext cx="1754062" cy="1443215"/>
          </a:xfrm>
          <a:prstGeom prst="rect">
            <a:avLst/>
          </a:prstGeom>
        </p:spPr>
      </p:pic>
      <p:pic>
        <p:nvPicPr>
          <p:cNvPr id="5" name="Picture 4"/>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932040" y="3789040"/>
            <a:ext cx="3413553" cy="1719357"/>
          </a:xfrm>
          <a:prstGeom prst="rect">
            <a:avLst/>
          </a:prstGeom>
        </p:spPr>
      </p:pic>
    </p:spTree>
    <p:extLst>
      <p:ext uri="{BB962C8B-B14F-4D97-AF65-F5344CB8AC3E}">
        <p14:creationId xmlns:p14="http://schemas.microsoft.com/office/powerpoint/2010/main" val="250451212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Content Placeholder 3"/>
          <p:cNvSpPr>
            <a:spLocks noGrp="1"/>
          </p:cNvSpPr>
          <p:nvPr>
            <p:ph idx="1"/>
          </p:nvPr>
        </p:nvSpPr>
        <p:spPr bwMode="auto">
          <a:xfrm>
            <a:off x="4646767" y="2348880"/>
            <a:ext cx="4005262" cy="352804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762000" lvl="1" indent="-285750" eaLnBrk="1" hangingPunct="1">
              <a:buFont typeface="Wingdings" panose="05000000000000000000" pitchFamily="2" charset="2"/>
              <a:buChar char="§"/>
            </a:pPr>
            <a:r>
              <a:rPr lang="nl-NL" altLang="nl-NL" dirty="0" smtClean="0"/>
              <a:t>For </a:t>
            </a:r>
            <a:r>
              <a:rPr lang="nl-NL" altLang="nl-NL" dirty="0" err="1" smtClean="0"/>
              <a:t>spreading</a:t>
            </a:r>
            <a:r>
              <a:rPr lang="nl-NL" altLang="nl-NL" dirty="0" smtClean="0"/>
              <a:t> </a:t>
            </a:r>
            <a:r>
              <a:rPr lang="nl-NL" altLang="nl-NL" dirty="0" err="1" smtClean="0"/>
              <a:t>width</a:t>
            </a:r>
            <a:r>
              <a:rPr lang="nl-NL" altLang="nl-NL" dirty="0" smtClean="0"/>
              <a:t> up to 54m</a:t>
            </a:r>
          </a:p>
          <a:p>
            <a:pPr marL="762000" lvl="1" indent="-285750" eaLnBrk="1" hangingPunct="1">
              <a:buFont typeface="Wingdings" panose="05000000000000000000" pitchFamily="2" charset="2"/>
              <a:buChar char="§"/>
            </a:pPr>
            <a:r>
              <a:rPr lang="nl-NL" altLang="nl-NL" dirty="0" err="1" smtClean="0"/>
              <a:t>Spreading</a:t>
            </a:r>
            <a:r>
              <a:rPr lang="nl-NL" altLang="nl-NL" dirty="0" smtClean="0"/>
              <a:t> </a:t>
            </a:r>
            <a:r>
              <a:rPr lang="nl-NL" altLang="nl-NL" dirty="0" err="1" smtClean="0"/>
              <a:t>Urea</a:t>
            </a:r>
            <a:r>
              <a:rPr lang="nl-NL" altLang="nl-NL" dirty="0" smtClean="0"/>
              <a:t> up to 36m</a:t>
            </a:r>
          </a:p>
          <a:p>
            <a:pPr marL="762000" lvl="1" indent="-285750" eaLnBrk="1" hangingPunct="1">
              <a:buFont typeface="Wingdings" panose="05000000000000000000" pitchFamily="2" charset="2"/>
              <a:buChar char="§"/>
            </a:pPr>
            <a:r>
              <a:rPr lang="nl-NL" altLang="nl-NL" dirty="0" err="1" smtClean="0"/>
              <a:t>Only</a:t>
            </a:r>
            <a:r>
              <a:rPr lang="nl-NL" altLang="nl-NL" dirty="0" smtClean="0"/>
              <a:t> </a:t>
            </a:r>
            <a:r>
              <a:rPr lang="nl-NL" altLang="nl-NL" dirty="0" err="1" smtClean="0"/>
              <a:t>dedicated</a:t>
            </a:r>
            <a:r>
              <a:rPr lang="nl-NL" altLang="nl-NL" dirty="0" smtClean="0"/>
              <a:t> </a:t>
            </a:r>
            <a:r>
              <a:rPr lang="nl-NL" altLang="nl-NL" dirty="0" err="1" smtClean="0"/>
              <a:t>spreading</a:t>
            </a:r>
            <a:r>
              <a:rPr lang="nl-NL" altLang="nl-NL" dirty="0" smtClean="0"/>
              <a:t> </a:t>
            </a:r>
            <a:r>
              <a:rPr lang="nl-NL" altLang="nl-NL" dirty="0" err="1" smtClean="0"/>
              <a:t>tables</a:t>
            </a:r>
            <a:endParaRPr lang="nl-NL" altLang="nl-NL" dirty="0" smtClean="0"/>
          </a:p>
          <a:p>
            <a:pPr marL="762000" lvl="1" indent="-285750" eaLnBrk="1" hangingPunct="1">
              <a:buFont typeface="Wingdings" panose="05000000000000000000" pitchFamily="2" charset="2"/>
              <a:buChar char="§"/>
            </a:pPr>
            <a:r>
              <a:rPr lang="nl-NL" altLang="nl-NL" dirty="0" smtClean="0"/>
              <a:t>DUPLEX </a:t>
            </a:r>
            <a:r>
              <a:rPr lang="nl-NL" altLang="nl-NL" dirty="0" err="1" smtClean="0"/>
              <a:t>Stainless</a:t>
            </a:r>
            <a:r>
              <a:rPr lang="nl-NL" altLang="nl-NL" dirty="0" smtClean="0"/>
              <a:t> steel</a:t>
            </a:r>
          </a:p>
          <a:p>
            <a:pPr marL="762000" lvl="1" indent="-285750" eaLnBrk="1" hangingPunct="1">
              <a:buFont typeface="Wingdings" panose="05000000000000000000" pitchFamily="2" charset="2"/>
              <a:buChar char="§"/>
            </a:pPr>
            <a:r>
              <a:rPr lang="nl-NL" altLang="nl-NL" dirty="0" err="1" smtClean="0"/>
              <a:t>Only</a:t>
            </a:r>
            <a:r>
              <a:rPr lang="nl-NL" altLang="nl-NL" dirty="0" smtClean="0"/>
              <a:t> </a:t>
            </a:r>
            <a:r>
              <a:rPr lang="nl-NL" altLang="nl-NL" dirty="0" err="1" smtClean="0"/>
              <a:t>for</a:t>
            </a:r>
            <a:r>
              <a:rPr lang="nl-NL" altLang="nl-NL" dirty="0" smtClean="0"/>
              <a:t> HL/TL/TLX/</a:t>
            </a:r>
            <a:r>
              <a:rPr lang="nl-NL" altLang="nl-NL" dirty="0" smtClean="0">
                <a:cs typeface="Arial" panose="020B0604020202020204" pitchFamily="34" charset="0"/>
              </a:rPr>
              <a:t> GEOSPREAD</a:t>
            </a:r>
            <a:r>
              <a:rPr lang="nl-NL" altLang="nl-NL" baseline="30000" dirty="0" smtClean="0">
                <a:cs typeface="Arial" panose="020B0604020202020204" pitchFamily="34" charset="0"/>
              </a:rPr>
              <a:t>®</a:t>
            </a:r>
            <a:r>
              <a:rPr lang="nl-NL" altLang="nl-NL" baseline="30000" dirty="0" smtClean="0"/>
              <a:t> </a:t>
            </a:r>
          </a:p>
          <a:p>
            <a:pPr marL="762000" lvl="1" indent="-285750" eaLnBrk="1" hangingPunct="1">
              <a:buFont typeface="Wingdings" panose="05000000000000000000" pitchFamily="2" charset="2"/>
              <a:buChar char="§"/>
            </a:pPr>
            <a:r>
              <a:rPr lang="nl-NL" altLang="nl-NL" dirty="0" err="1" smtClean="0"/>
              <a:t>Possible</a:t>
            </a:r>
            <a:r>
              <a:rPr lang="nl-NL" altLang="nl-NL" dirty="0" smtClean="0"/>
              <a:t> in </a:t>
            </a:r>
            <a:r>
              <a:rPr lang="nl-NL" altLang="nl-NL" dirty="0" err="1" smtClean="0"/>
              <a:t>combination</a:t>
            </a:r>
            <a:r>
              <a:rPr lang="nl-NL" altLang="nl-NL" dirty="0" smtClean="0"/>
              <a:t> </a:t>
            </a:r>
            <a:r>
              <a:rPr lang="nl-NL" altLang="nl-NL" dirty="0" err="1" smtClean="0"/>
              <a:t>with</a:t>
            </a:r>
            <a:r>
              <a:rPr lang="nl-NL" altLang="nl-NL" dirty="0" smtClean="0"/>
              <a:t> </a:t>
            </a:r>
            <a:r>
              <a:rPr lang="nl-NL" altLang="nl-NL" dirty="0" err="1" smtClean="0"/>
              <a:t>ExactLine</a:t>
            </a:r>
            <a:r>
              <a:rPr lang="nl-NL" altLang="nl-NL" dirty="0" smtClean="0"/>
              <a:t> border </a:t>
            </a:r>
            <a:r>
              <a:rPr lang="nl-NL" altLang="nl-NL" dirty="0" err="1" smtClean="0"/>
              <a:t>spreading</a:t>
            </a:r>
            <a:r>
              <a:rPr lang="nl-NL" altLang="nl-NL" dirty="0" smtClean="0"/>
              <a:t> system</a:t>
            </a:r>
          </a:p>
        </p:txBody>
      </p:sp>
      <p:sp>
        <p:nvSpPr>
          <p:cNvPr id="2" name="Tijdelijke aanduiding voor tekst 1"/>
          <p:cNvSpPr>
            <a:spLocks noGrp="1"/>
          </p:cNvSpPr>
          <p:nvPr>
            <p:ph type="body" sz="quarter" idx="10"/>
          </p:nvPr>
        </p:nvSpPr>
        <p:spPr>
          <a:xfrm>
            <a:off x="704850" y="1027113"/>
            <a:ext cx="7727950" cy="431800"/>
          </a:xfrm>
        </p:spPr>
        <p:txBody>
          <a:bodyPr/>
          <a:lstStyle/>
          <a:p>
            <a:pPr marL="0" indent="0" eaLnBrk="1" hangingPunct="1">
              <a:defRPr/>
            </a:pPr>
            <a:r>
              <a:rPr lang="nl-NL" altLang="nl-NL" dirty="0">
                <a:ea typeface="Geneva"/>
              </a:rPr>
              <a:t>Lift </a:t>
            </a:r>
            <a:r>
              <a:rPr lang="nl-NL" altLang="nl-NL" dirty="0" err="1">
                <a:ea typeface="Geneva"/>
              </a:rPr>
              <a:t>Vanes</a:t>
            </a:r>
            <a:endParaRPr lang="nl-NL" altLang="nl-NL" dirty="0">
              <a:ea typeface="Geneva"/>
            </a:endParaRPr>
          </a:p>
          <a:p>
            <a:pPr marL="0" indent="0" eaLnBrk="1" hangingPunct="1">
              <a:defRPr/>
            </a:pPr>
            <a:endParaRPr lang="nl-NL" dirty="0">
              <a:cs typeface="+mn-cs"/>
            </a:endParaRPr>
          </a:p>
        </p:txBody>
      </p:sp>
      <p:pic>
        <p:nvPicPr>
          <p:cNvPr id="6" name="Picture 5"/>
          <p:cNvPicPr>
            <a:picLocks noChangeAspect="1"/>
          </p:cNvPicPr>
          <p:nvPr/>
        </p:nvPicPr>
        <p:blipFill rotWithShape="1">
          <a:blip r:embed="rId2" cstate="email">
            <a:extLst>
              <a:ext uri="{28A0092B-C50C-407E-A947-70E740481C1C}">
                <a14:useLocalDpi xmlns:a14="http://schemas.microsoft.com/office/drawing/2010/main"/>
              </a:ext>
            </a:extLst>
          </a:blip>
          <a:srcRect r="53686" b="44751"/>
          <a:stretch/>
        </p:blipFill>
        <p:spPr>
          <a:xfrm>
            <a:off x="865194" y="1700808"/>
            <a:ext cx="4176464" cy="2179025"/>
          </a:xfrm>
          <a:prstGeom prst="rect">
            <a:avLst/>
          </a:prstGeom>
        </p:spPr>
      </p:pic>
      <p:pic>
        <p:nvPicPr>
          <p:cNvPr id="5" name="Picture 4"/>
          <p:cNvPicPr>
            <a:picLocks noChangeAspect="1"/>
          </p:cNvPicPr>
          <p:nvPr/>
        </p:nvPicPr>
        <p:blipFill>
          <a:blip r:embed="rId3"/>
          <a:stretch>
            <a:fillRect/>
          </a:stretch>
        </p:blipFill>
        <p:spPr>
          <a:xfrm>
            <a:off x="326125" y="3400819"/>
            <a:ext cx="4715533" cy="2505425"/>
          </a:xfrm>
          <a:prstGeom prst="rect">
            <a:avLst/>
          </a:prstGeom>
        </p:spPr>
      </p:pic>
      <p:pic>
        <p:nvPicPr>
          <p:cNvPr id="7" name="Picture 6"/>
          <p:cNvPicPr>
            <a:picLocks noChangeAspect="1"/>
          </p:cNvPicPr>
          <p:nvPr/>
        </p:nvPicPr>
        <p:blipFill>
          <a:blip r:embed="rId4"/>
          <a:stretch>
            <a:fillRect/>
          </a:stretch>
        </p:blipFill>
        <p:spPr>
          <a:xfrm>
            <a:off x="336360" y="4581128"/>
            <a:ext cx="1441006" cy="1516848"/>
          </a:xfrm>
          <a:prstGeom prst="rect">
            <a:avLst/>
          </a:prstGeom>
        </p:spPr>
      </p:pic>
    </p:spTree>
    <p:extLst>
      <p:ext uri="{BB962C8B-B14F-4D97-AF65-F5344CB8AC3E}">
        <p14:creationId xmlns:p14="http://schemas.microsoft.com/office/powerpoint/2010/main" val="3527483364"/>
      </p:ext>
    </p:extLst>
  </p:cSld>
  <p:clrMapOvr>
    <a:masterClrMapping/>
  </p:clrMapOvr>
  <p:transition spd="slow"/>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Content Placeholder 2"/>
          <p:cNvSpPr>
            <a:spLocks noGrp="1"/>
          </p:cNvSpPr>
          <p:nvPr>
            <p:ph idx="1"/>
          </p:nvPr>
        </p:nvSpPr>
        <p:spPr bwMode="auto">
          <a:xfrm>
            <a:off x="3995738" y="1833563"/>
            <a:ext cx="4437062" cy="22072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895350" lvl="1" indent="-285750" eaLnBrk="1" hangingPunct="1">
              <a:buFont typeface="Wingdings" panose="05000000000000000000" pitchFamily="2" charset="2"/>
              <a:buChar char="§"/>
            </a:pPr>
            <a:r>
              <a:rPr lang="en-GB" altLang="nl-NL" dirty="0" smtClean="0"/>
              <a:t>More wear resistant (</a:t>
            </a:r>
            <a:r>
              <a:rPr lang="en-GB" altLang="nl-NL" dirty="0" err="1" smtClean="0"/>
              <a:t>Tunghsten</a:t>
            </a:r>
            <a:r>
              <a:rPr lang="en-GB" altLang="nl-NL" dirty="0" smtClean="0"/>
              <a:t> carbide) lift vanes for </a:t>
            </a:r>
            <a:r>
              <a:rPr lang="en-GB" altLang="nl-NL" dirty="0" smtClean="0"/>
              <a:t>RO-XL/RO-EDW/RO-XXL </a:t>
            </a:r>
            <a:r>
              <a:rPr lang="en-GB" altLang="nl-NL" dirty="0" smtClean="0"/>
              <a:t>(GEOSPREAD)</a:t>
            </a:r>
          </a:p>
          <a:p>
            <a:pPr marL="895350" lvl="1" indent="-285750" eaLnBrk="1" hangingPunct="1">
              <a:buFont typeface="Wingdings" panose="05000000000000000000" pitchFamily="2" charset="2"/>
              <a:buChar char="§"/>
            </a:pPr>
            <a:r>
              <a:rPr lang="en-GB" altLang="nl-NL" dirty="0" smtClean="0"/>
              <a:t>For hard granules, high flow (rate &amp; working width) </a:t>
            </a:r>
            <a:r>
              <a:rPr lang="en-GB" altLang="nl-NL" dirty="0" err="1" smtClean="0"/>
              <a:t>i.c.w</a:t>
            </a:r>
            <a:r>
              <a:rPr lang="en-GB" altLang="nl-NL" dirty="0" smtClean="0"/>
              <a:t>. a lot of hectares</a:t>
            </a:r>
          </a:p>
          <a:p>
            <a:pPr eaLnBrk="1" hangingPunct="1"/>
            <a:endParaRPr lang="en-GB" altLang="nl-NL" dirty="0" smtClean="0"/>
          </a:p>
        </p:txBody>
      </p:sp>
      <p:sp>
        <p:nvSpPr>
          <p:cNvPr id="2" name="Tijdelijke aanduiding voor tekst 1"/>
          <p:cNvSpPr>
            <a:spLocks noGrp="1"/>
          </p:cNvSpPr>
          <p:nvPr>
            <p:ph type="body" sz="quarter" idx="10"/>
          </p:nvPr>
        </p:nvSpPr>
        <p:spPr>
          <a:xfrm>
            <a:off x="704850" y="1027113"/>
            <a:ext cx="7727950" cy="431800"/>
          </a:xfrm>
        </p:spPr>
        <p:txBody>
          <a:bodyPr/>
          <a:lstStyle/>
          <a:p>
            <a:pPr marL="0" indent="0" eaLnBrk="1" hangingPunct="1">
              <a:defRPr/>
            </a:pPr>
            <a:r>
              <a:rPr lang="nl-NL" altLang="nl-NL" dirty="0">
                <a:ea typeface="Geneva"/>
              </a:rPr>
              <a:t>Heavy </a:t>
            </a:r>
            <a:r>
              <a:rPr lang="nl-NL" altLang="nl-NL" dirty="0" err="1">
                <a:ea typeface="Geneva"/>
              </a:rPr>
              <a:t>Duty</a:t>
            </a:r>
            <a:r>
              <a:rPr lang="nl-NL" altLang="nl-NL" dirty="0">
                <a:ea typeface="Geneva"/>
              </a:rPr>
              <a:t> </a:t>
            </a:r>
            <a:r>
              <a:rPr lang="nl-NL" altLang="nl-NL" dirty="0" err="1" smtClean="0">
                <a:ea typeface="Geneva"/>
              </a:rPr>
              <a:t>Vanes</a:t>
            </a:r>
            <a:r>
              <a:rPr lang="nl-NL" altLang="nl-NL" dirty="0" smtClean="0">
                <a:ea typeface="Geneva"/>
              </a:rPr>
              <a:t> (</a:t>
            </a:r>
            <a:r>
              <a:rPr lang="nl-NL" altLang="nl-NL" dirty="0" err="1">
                <a:ea typeface="Geneva"/>
              </a:rPr>
              <a:t>C</a:t>
            </a:r>
            <a:r>
              <a:rPr lang="nl-NL" altLang="nl-NL" dirty="0" err="1" smtClean="0">
                <a:ea typeface="Geneva"/>
              </a:rPr>
              <a:t>oated</a:t>
            </a:r>
            <a:r>
              <a:rPr lang="nl-NL" altLang="nl-NL" dirty="0" smtClean="0">
                <a:ea typeface="Geneva"/>
              </a:rPr>
              <a:t>)</a:t>
            </a:r>
            <a:endParaRPr lang="nl-NL" altLang="nl-NL" dirty="0">
              <a:ea typeface="Geneva"/>
            </a:endParaRPr>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r="53686" b="44751"/>
          <a:stretch/>
        </p:blipFill>
        <p:spPr>
          <a:xfrm>
            <a:off x="380951" y="1861766"/>
            <a:ext cx="4176464" cy="2179025"/>
          </a:xfrm>
          <a:prstGeom prst="rect">
            <a:avLst/>
          </a:prstGeom>
        </p:spPr>
      </p:pic>
      <p:sp>
        <p:nvSpPr>
          <p:cNvPr id="6" name="Tijdelijke aanduiding voor tekst 1"/>
          <p:cNvSpPr txBox="1">
            <a:spLocks/>
          </p:cNvSpPr>
          <p:nvPr/>
        </p:nvSpPr>
        <p:spPr>
          <a:xfrm>
            <a:off x="772319" y="4040791"/>
            <a:ext cx="7727950" cy="431800"/>
          </a:xfrm>
          <a:prstGeom prst="rect">
            <a:avLst/>
          </a:prstGeom>
        </p:spPr>
        <p:txBody>
          <a:bodyPr lIns="0" tIns="0" rIns="0" bIns="0"/>
          <a:lstStyle>
            <a:lvl1pPr marL="342900" indent="-342900" algn="l" rtl="0" eaLnBrk="0" fontAlgn="base" hangingPunct="0">
              <a:spcBef>
                <a:spcPct val="20000"/>
              </a:spcBef>
              <a:spcAft>
                <a:spcPct val="0"/>
              </a:spcAft>
              <a:defRPr sz="3000" b="1" i="0" baseline="0">
                <a:solidFill>
                  <a:srgbClr val="007A3B"/>
                </a:solidFill>
                <a:latin typeface="+mj-lt"/>
                <a:ea typeface="Geneva" charset="-128"/>
                <a:cs typeface="Geneva"/>
              </a:defRPr>
            </a:lvl1pPr>
            <a:lvl2pPr marL="742950" indent="-209550" algn="l" rtl="0" eaLnBrk="0" fontAlgn="base" hangingPunct="0">
              <a:spcBef>
                <a:spcPct val="20000"/>
              </a:spcBef>
              <a:spcAft>
                <a:spcPct val="0"/>
              </a:spcAft>
              <a:buFont typeface="Wingdings" panose="05000000000000000000" pitchFamily="2" charset="2"/>
              <a:defRPr>
                <a:solidFill>
                  <a:schemeClr val="tx1"/>
                </a:solidFill>
                <a:latin typeface="+mn-lt"/>
                <a:ea typeface="Geneva" charset="-128"/>
                <a:cs typeface="Geneva"/>
              </a:defRPr>
            </a:lvl2pPr>
            <a:lvl3pPr marL="1162050" indent="-228600" algn="l" rtl="0" eaLnBrk="0" fontAlgn="base" hangingPunct="0">
              <a:spcBef>
                <a:spcPct val="20000"/>
              </a:spcBef>
              <a:spcAft>
                <a:spcPct val="0"/>
              </a:spcAft>
              <a:defRPr sz="1600">
                <a:solidFill>
                  <a:schemeClr val="tx1"/>
                </a:solidFill>
                <a:latin typeface="+mn-lt"/>
                <a:ea typeface="Geneva" charset="-128"/>
                <a:cs typeface="Geneva"/>
              </a:defRPr>
            </a:lvl3pPr>
            <a:lvl4pPr marL="1600200" indent="-228600" algn="l" rtl="0" eaLnBrk="0" fontAlgn="base" hangingPunct="0">
              <a:spcBef>
                <a:spcPct val="20000"/>
              </a:spcBef>
              <a:spcAft>
                <a:spcPct val="0"/>
              </a:spcAft>
              <a:buFont typeface="Arial" panose="020B0604020202020204" pitchFamily="34" charset="0"/>
              <a:buChar char="»"/>
              <a:defRPr sz="1600">
                <a:solidFill>
                  <a:schemeClr val="tx1"/>
                </a:solidFill>
                <a:latin typeface="+mn-lt"/>
                <a:ea typeface="Geneva" charset="-128"/>
                <a:cs typeface="Geneva"/>
              </a:defRPr>
            </a:lvl4pPr>
            <a:lvl5pPr marL="2057400" indent="-228600" algn="l" rtl="0" eaLnBrk="0" fontAlgn="base" hangingPunct="0">
              <a:spcBef>
                <a:spcPct val="20000"/>
              </a:spcBef>
              <a:spcAft>
                <a:spcPct val="0"/>
              </a:spcAft>
              <a:buChar char="–"/>
              <a:defRPr sz="1600">
                <a:solidFill>
                  <a:schemeClr val="tx1"/>
                </a:solidFill>
                <a:latin typeface="+mn-lt"/>
                <a:ea typeface="Geneva" charset="-128"/>
                <a:cs typeface="Geneva"/>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eaLnBrk="1" hangingPunct="1">
              <a:defRPr/>
            </a:pPr>
            <a:r>
              <a:rPr lang="nl-NL" altLang="nl-NL" kern="0" dirty="0" smtClean="0">
                <a:solidFill>
                  <a:srgbClr val="0C3451"/>
                </a:solidFill>
                <a:ea typeface="Geneva"/>
              </a:rPr>
              <a:t>Heavy </a:t>
            </a:r>
            <a:r>
              <a:rPr lang="nl-NL" altLang="nl-NL" kern="0" dirty="0" err="1" smtClean="0">
                <a:solidFill>
                  <a:srgbClr val="0C3451"/>
                </a:solidFill>
                <a:ea typeface="Geneva"/>
              </a:rPr>
              <a:t>Duty</a:t>
            </a:r>
            <a:r>
              <a:rPr lang="nl-NL" altLang="nl-NL" kern="0" dirty="0" smtClean="0">
                <a:solidFill>
                  <a:srgbClr val="0C3451"/>
                </a:solidFill>
                <a:ea typeface="Geneva"/>
              </a:rPr>
              <a:t> </a:t>
            </a:r>
            <a:r>
              <a:rPr lang="nl-NL" altLang="nl-NL" kern="0" dirty="0" err="1" smtClean="0">
                <a:solidFill>
                  <a:srgbClr val="0C3451"/>
                </a:solidFill>
                <a:ea typeface="Geneva"/>
              </a:rPr>
              <a:t>Vanes</a:t>
            </a:r>
            <a:r>
              <a:rPr lang="nl-NL" altLang="nl-NL" kern="0" dirty="0" smtClean="0">
                <a:solidFill>
                  <a:srgbClr val="0C3451"/>
                </a:solidFill>
                <a:ea typeface="Geneva"/>
              </a:rPr>
              <a:t> (</a:t>
            </a:r>
            <a:r>
              <a:rPr lang="nl-NL" altLang="nl-NL" kern="0" dirty="0" err="1">
                <a:solidFill>
                  <a:srgbClr val="0C3451"/>
                </a:solidFill>
                <a:ea typeface="Geneva"/>
              </a:rPr>
              <a:t>H</a:t>
            </a:r>
            <a:r>
              <a:rPr lang="nl-NL" altLang="nl-NL" kern="0" dirty="0" err="1" smtClean="0">
                <a:solidFill>
                  <a:srgbClr val="0C3451"/>
                </a:solidFill>
                <a:ea typeface="Geneva"/>
              </a:rPr>
              <a:t>ardened</a:t>
            </a:r>
            <a:r>
              <a:rPr lang="nl-NL" altLang="nl-NL" kern="0" dirty="0" smtClean="0">
                <a:solidFill>
                  <a:srgbClr val="0C3451"/>
                </a:solidFill>
                <a:ea typeface="Geneva"/>
              </a:rPr>
              <a:t>)</a:t>
            </a:r>
            <a:endParaRPr lang="nl-NL" altLang="nl-NL" kern="0" dirty="0">
              <a:solidFill>
                <a:srgbClr val="0C3451"/>
              </a:solidFill>
              <a:ea typeface="Geneva"/>
            </a:endParaRPr>
          </a:p>
        </p:txBody>
      </p:sp>
      <p:sp>
        <p:nvSpPr>
          <p:cNvPr id="3" name="Rectangle 2"/>
          <p:cNvSpPr/>
          <p:nvPr/>
        </p:nvSpPr>
        <p:spPr>
          <a:xfrm>
            <a:off x="3928269" y="4591344"/>
            <a:ext cx="4572000" cy="1754326"/>
          </a:xfrm>
          <a:prstGeom prst="rect">
            <a:avLst/>
          </a:prstGeom>
        </p:spPr>
        <p:txBody>
          <a:bodyPr>
            <a:spAutoFit/>
          </a:bodyPr>
          <a:lstStyle/>
          <a:p>
            <a:pPr marL="895350" lvl="1" indent="-285750" eaLnBrk="1" hangingPunct="1">
              <a:buFont typeface="Wingdings" panose="05000000000000000000" pitchFamily="2" charset="2"/>
              <a:buChar char="§"/>
            </a:pPr>
            <a:r>
              <a:rPr lang="en-GB" altLang="nl-NL" dirty="0" smtClean="0"/>
              <a:t>More wear resistant (carbonised - hardened) straight vanes for </a:t>
            </a:r>
            <a:r>
              <a:rPr lang="en-GB" altLang="nl-NL" dirty="0" smtClean="0"/>
              <a:t>RO-XL/RO-EDW </a:t>
            </a:r>
            <a:r>
              <a:rPr lang="en-GB" altLang="nl-NL" dirty="0" smtClean="0"/>
              <a:t>(GEOSPREAD)</a:t>
            </a:r>
          </a:p>
          <a:p>
            <a:pPr marL="895350" lvl="1" indent="-285750" eaLnBrk="1" hangingPunct="1">
              <a:buFont typeface="Wingdings" panose="05000000000000000000" pitchFamily="2" charset="2"/>
              <a:buChar char="§"/>
            </a:pPr>
            <a:r>
              <a:rPr lang="en-GB" altLang="nl-NL" dirty="0" smtClean="0"/>
              <a:t>For hard granules and high flow (rate &amp; working width) </a:t>
            </a:r>
            <a:r>
              <a:rPr lang="en-GB" altLang="nl-NL" dirty="0" err="1" smtClean="0"/>
              <a:t>i.c.w</a:t>
            </a:r>
            <a:r>
              <a:rPr lang="en-GB" altLang="nl-NL" dirty="0" smtClean="0"/>
              <a:t>. a lot of hectares</a:t>
            </a:r>
            <a:endParaRPr lang="en-GB" altLang="nl-NL" dirty="0"/>
          </a:p>
        </p:txBody>
      </p:sp>
    </p:spTree>
    <p:extLst>
      <p:ext uri="{BB962C8B-B14F-4D97-AF65-F5344CB8AC3E}">
        <p14:creationId xmlns:p14="http://schemas.microsoft.com/office/powerpoint/2010/main" val="2893331977"/>
      </p:ext>
    </p:extLst>
  </p:cSld>
  <p:clrMapOvr>
    <a:masterClrMapping/>
  </p:clrMapOvr>
  <p:transition spd="slow"/>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smtClean="0"/>
              <a:t>RO-XL / RO-EDW / RO-EDW GEOSPREAD</a:t>
            </a:r>
            <a:endParaRPr lang="en-GB" dirty="0"/>
          </a:p>
          <a:p>
            <a:r>
              <a:rPr lang="en-GB" dirty="0" smtClean="0"/>
              <a:t>Duplex </a:t>
            </a:r>
            <a:r>
              <a:rPr lang="en-GB" dirty="0"/>
              <a:t>or HD (carbide coated)</a:t>
            </a:r>
          </a:p>
          <a:p>
            <a:endParaRPr lang="nl-NL" dirty="0"/>
          </a:p>
        </p:txBody>
      </p:sp>
      <p:sp>
        <p:nvSpPr>
          <p:cNvPr id="3" name="Text Placeholder 2"/>
          <p:cNvSpPr>
            <a:spLocks noGrp="1"/>
          </p:cNvSpPr>
          <p:nvPr>
            <p:ph type="body" sz="quarter" idx="10"/>
          </p:nvPr>
        </p:nvSpPr>
        <p:spPr/>
        <p:txBody>
          <a:bodyPr/>
          <a:lstStyle/>
          <a:p>
            <a:r>
              <a:rPr lang="en-GB" dirty="0" smtClean="0"/>
              <a:t>Optional Range of Vanes (Lift </a:t>
            </a:r>
            <a:r>
              <a:rPr lang="en-GB" dirty="0"/>
              <a:t>V</a:t>
            </a:r>
            <a:r>
              <a:rPr lang="en-GB" dirty="0" smtClean="0"/>
              <a:t>anes)</a:t>
            </a:r>
            <a:endParaRPr lang="en-GB" dirty="0"/>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096" y="1758888"/>
            <a:ext cx="3586239" cy="2188095"/>
          </a:xfrm>
          <a:prstGeom prst="rect">
            <a:avLst/>
          </a:prstGeom>
        </p:spPr>
      </p:pic>
      <p:sp>
        <p:nvSpPr>
          <p:cNvPr id="17" name="Rectangle 16"/>
          <p:cNvSpPr/>
          <p:nvPr/>
        </p:nvSpPr>
        <p:spPr>
          <a:xfrm>
            <a:off x="7062913" y="2921916"/>
            <a:ext cx="673582" cy="230832"/>
          </a:xfrm>
          <a:prstGeom prst="rect">
            <a:avLst/>
          </a:prstGeom>
        </p:spPr>
        <p:txBody>
          <a:bodyPr wrap="none">
            <a:spAutoFit/>
          </a:bodyPr>
          <a:lstStyle/>
          <a:p>
            <a:r>
              <a:rPr lang="en-GB" sz="900" dirty="0" smtClean="0">
                <a:latin typeface="72 Black" panose="020B0A04030603020204" pitchFamily="34" charset="0"/>
                <a:cs typeface="72 Black" panose="020B0A04030603020204" pitchFamily="34" charset="0"/>
              </a:rPr>
              <a:t>330  </a:t>
            </a:r>
            <a:r>
              <a:rPr lang="en-GB" sz="900" b="1" dirty="0">
                <a:latin typeface="72 Black" panose="020B0A04030603020204" pitchFamily="34" charset="0"/>
                <a:cs typeface="72 Black" panose="020B0A04030603020204" pitchFamily="34" charset="0"/>
              </a:rPr>
              <a:t>13 </a:t>
            </a:r>
            <a:r>
              <a:rPr lang="en-GB" sz="900" b="1" dirty="0" smtClean="0">
                <a:latin typeface="72 Black" panose="020B0A04030603020204" pitchFamily="34" charset="0"/>
                <a:cs typeface="72 Black" panose="020B0A04030603020204" pitchFamily="34" charset="0"/>
              </a:rPr>
              <a:t>"</a:t>
            </a:r>
            <a:endParaRPr lang="en-GB" sz="900" b="1" dirty="0">
              <a:latin typeface="72 Black" panose="020B0A04030603020204" pitchFamily="34" charset="0"/>
              <a:cs typeface="72 Black" panose="020B0A04030603020204" pitchFamily="34" charset="0"/>
            </a:endParaRPr>
          </a:p>
        </p:txBody>
      </p:sp>
      <p:sp>
        <p:nvSpPr>
          <p:cNvPr id="18" name="Rectangle 17"/>
          <p:cNvSpPr/>
          <p:nvPr/>
        </p:nvSpPr>
        <p:spPr bwMode="auto">
          <a:xfrm>
            <a:off x="6981372" y="2943973"/>
            <a:ext cx="836663" cy="202890"/>
          </a:xfrm>
          <a:prstGeom prst="rect">
            <a:avLst/>
          </a:prstGeom>
          <a:noFill/>
          <a:ln w="12700" cap="flat" cmpd="sng" algn="ctr">
            <a:solidFill>
              <a:schemeClr val="accent3">
                <a:lumMod val="75000"/>
              </a:scheme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5781" y="4077072"/>
            <a:ext cx="3739902" cy="1878490"/>
          </a:xfrm>
          <a:prstGeom prst="rect">
            <a:avLst/>
          </a:prstGeom>
        </p:spPr>
      </p:pic>
    </p:spTree>
    <p:extLst>
      <p:ext uri="{BB962C8B-B14F-4D97-AF65-F5344CB8AC3E}">
        <p14:creationId xmlns:p14="http://schemas.microsoft.com/office/powerpoint/2010/main" val="2092876013"/>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smtClean="0"/>
              <a:t>RO-XXL </a:t>
            </a:r>
            <a:r>
              <a:rPr lang="en-GB" dirty="0" smtClean="0"/>
              <a:t>GEOSPREAD</a:t>
            </a:r>
            <a:endParaRPr lang="en-GB" dirty="0"/>
          </a:p>
          <a:p>
            <a:r>
              <a:rPr lang="en-GB" dirty="0" smtClean="0"/>
              <a:t>Duplex </a:t>
            </a:r>
            <a:r>
              <a:rPr lang="en-GB" dirty="0"/>
              <a:t>or HD (carbide coated)</a:t>
            </a:r>
          </a:p>
          <a:p>
            <a:endParaRPr lang="nl-NL" dirty="0"/>
          </a:p>
        </p:txBody>
      </p:sp>
      <p:sp>
        <p:nvSpPr>
          <p:cNvPr id="3" name="Text Placeholder 2"/>
          <p:cNvSpPr>
            <a:spLocks noGrp="1"/>
          </p:cNvSpPr>
          <p:nvPr>
            <p:ph type="body" sz="quarter" idx="10"/>
          </p:nvPr>
        </p:nvSpPr>
        <p:spPr/>
        <p:txBody>
          <a:bodyPr/>
          <a:lstStyle/>
          <a:p>
            <a:r>
              <a:rPr lang="en-GB" dirty="0" smtClean="0"/>
              <a:t>Optional Range of Vanes (Lift </a:t>
            </a:r>
            <a:r>
              <a:rPr lang="en-GB" dirty="0"/>
              <a:t>V</a:t>
            </a:r>
            <a:r>
              <a:rPr lang="en-GB" dirty="0" smtClean="0"/>
              <a:t>anes)</a:t>
            </a:r>
            <a:endParaRPr lang="en-GB" dirty="0"/>
          </a:p>
        </p:txBody>
      </p:sp>
      <p:pic>
        <p:nvPicPr>
          <p:cNvPr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2149" y="1556792"/>
            <a:ext cx="4347703" cy="2047373"/>
          </a:xfrm>
          <a:prstGeom prst="rect">
            <a:avLst/>
          </a:prstGeom>
        </p:spPr>
      </p:pic>
      <p:sp>
        <p:nvSpPr>
          <p:cNvPr id="9" name="Rectangle 8"/>
          <p:cNvSpPr/>
          <p:nvPr/>
        </p:nvSpPr>
        <p:spPr>
          <a:xfrm>
            <a:off x="7132377" y="2385377"/>
            <a:ext cx="702436" cy="230832"/>
          </a:xfrm>
          <a:prstGeom prst="rect">
            <a:avLst/>
          </a:prstGeom>
        </p:spPr>
        <p:txBody>
          <a:bodyPr wrap="none">
            <a:spAutoFit/>
          </a:bodyPr>
          <a:lstStyle/>
          <a:p>
            <a:r>
              <a:rPr lang="en-GB" sz="900" dirty="0">
                <a:latin typeface="72 Black" panose="020B0A04030603020204" pitchFamily="34" charset="0"/>
                <a:cs typeface="72 Black" panose="020B0A04030603020204" pitchFamily="34" charset="0"/>
              </a:rPr>
              <a:t>3</a:t>
            </a:r>
            <a:r>
              <a:rPr lang="en-GB" sz="900" dirty="0" smtClean="0">
                <a:latin typeface="72 Black" panose="020B0A04030603020204" pitchFamily="34" charset="0"/>
                <a:cs typeface="72 Black" panose="020B0A04030603020204" pitchFamily="34" charset="0"/>
              </a:rPr>
              <a:t>30   </a:t>
            </a:r>
            <a:r>
              <a:rPr lang="en-GB" sz="900" b="1" dirty="0">
                <a:latin typeface="72 Black" panose="020B0A04030603020204" pitchFamily="34" charset="0"/>
                <a:cs typeface="72 Black" panose="020B0A04030603020204" pitchFamily="34" charset="0"/>
              </a:rPr>
              <a:t>13 "</a:t>
            </a:r>
          </a:p>
        </p:txBody>
      </p:sp>
      <p:sp>
        <p:nvSpPr>
          <p:cNvPr id="12" name="Rectangle 11"/>
          <p:cNvSpPr/>
          <p:nvPr/>
        </p:nvSpPr>
        <p:spPr bwMode="auto">
          <a:xfrm>
            <a:off x="7063911" y="2413319"/>
            <a:ext cx="836663" cy="202890"/>
          </a:xfrm>
          <a:prstGeom prst="rect">
            <a:avLst/>
          </a:prstGeom>
          <a:noFill/>
          <a:ln w="12700" cap="flat" cmpd="sng" algn="ctr">
            <a:solidFill>
              <a:schemeClr val="accent3">
                <a:lumMod val="75000"/>
              </a:scheme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
        <p:nvSpPr>
          <p:cNvPr id="13" name="Rectangle 12"/>
          <p:cNvSpPr/>
          <p:nvPr/>
        </p:nvSpPr>
        <p:spPr>
          <a:xfrm>
            <a:off x="4337045" y="2602771"/>
            <a:ext cx="827471" cy="230832"/>
          </a:xfrm>
          <a:prstGeom prst="rect">
            <a:avLst/>
          </a:prstGeom>
        </p:spPr>
        <p:txBody>
          <a:bodyPr wrap="none">
            <a:spAutoFit/>
          </a:bodyPr>
          <a:lstStyle/>
          <a:p>
            <a:r>
              <a:rPr lang="en-GB" sz="900" dirty="0" smtClean="0">
                <a:latin typeface="72 Black" panose="020B0A04030603020204" pitchFamily="34" charset="0"/>
                <a:cs typeface="72 Black" panose="020B0A04030603020204" pitchFamily="34" charset="0"/>
              </a:rPr>
              <a:t>230   </a:t>
            </a:r>
            <a:r>
              <a:rPr lang="en-GB" sz="900" dirty="0">
                <a:latin typeface="72 Black" panose="020B0A04030603020204" pitchFamily="34" charset="0"/>
                <a:cs typeface="72 Black" panose="020B0A04030603020204" pitchFamily="34" charset="0"/>
              </a:rPr>
              <a:t>9 </a:t>
            </a:r>
            <a:r>
              <a:rPr lang="en-GB" sz="900" baseline="30000" dirty="0">
                <a:latin typeface="72 Black" panose="020B0A04030603020204" pitchFamily="34" charset="0"/>
                <a:cs typeface="72 Black" panose="020B0A04030603020204" pitchFamily="34" charset="0"/>
              </a:rPr>
              <a:t>1</a:t>
            </a:r>
            <a:r>
              <a:rPr lang="en-GB" sz="900" dirty="0">
                <a:latin typeface="72 Black" panose="020B0A04030603020204" pitchFamily="34" charset="0"/>
                <a:cs typeface="72 Black" panose="020B0A04030603020204" pitchFamily="34" charset="0"/>
              </a:rPr>
              <a:t>/</a:t>
            </a:r>
            <a:r>
              <a:rPr lang="en-GB" sz="900" baseline="-25000" dirty="0">
                <a:latin typeface="72 Black" panose="020B0A04030603020204" pitchFamily="34" charset="0"/>
                <a:cs typeface="72 Black" panose="020B0A04030603020204" pitchFamily="34" charset="0"/>
              </a:rPr>
              <a:t>16</a:t>
            </a:r>
            <a:r>
              <a:rPr lang="en-GB" sz="900" dirty="0">
                <a:latin typeface="72 Black" panose="020B0A04030603020204" pitchFamily="34" charset="0"/>
                <a:cs typeface="72 Black" panose="020B0A04030603020204" pitchFamily="34" charset="0"/>
              </a:rPr>
              <a:t>"</a:t>
            </a:r>
          </a:p>
        </p:txBody>
      </p:sp>
      <p:sp>
        <p:nvSpPr>
          <p:cNvPr id="14" name="Rectangle 13"/>
          <p:cNvSpPr/>
          <p:nvPr/>
        </p:nvSpPr>
        <p:spPr bwMode="auto">
          <a:xfrm>
            <a:off x="4391202" y="2616742"/>
            <a:ext cx="836663" cy="202890"/>
          </a:xfrm>
          <a:prstGeom prst="rect">
            <a:avLst/>
          </a:prstGeom>
          <a:noFill/>
          <a:ln w="12700" cap="flat" cmpd="sng" algn="ctr">
            <a:solidFill>
              <a:schemeClr val="accent3">
                <a:lumMod val="75000"/>
              </a:scheme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8765" y="3801859"/>
            <a:ext cx="3375501" cy="2102371"/>
          </a:xfrm>
          <a:prstGeom prst="rect">
            <a:avLst/>
          </a:prstGeom>
        </p:spPr>
      </p:pic>
    </p:spTree>
    <p:extLst>
      <p:ext uri="{BB962C8B-B14F-4D97-AF65-F5344CB8AC3E}">
        <p14:creationId xmlns:p14="http://schemas.microsoft.com/office/powerpoint/2010/main" val="1344464954"/>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815058" y="908720"/>
            <a:ext cx="7727949" cy="431800"/>
          </a:xfrm>
        </p:spPr>
        <p:txBody>
          <a:bodyPr/>
          <a:lstStyle/>
          <a:p>
            <a:r>
              <a:rPr lang="en-GB" dirty="0"/>
              <a:t>R</a:t>
            </a:r>
            <a:r>
              <a:rPr lang="en-GB" dirty="0" smtClean="0"/>
              <a:t>ange of Vanes - Total </a:t>
            </a:r>
            <a:r>
              <a:rPr lang="en-GB" dirty="0"/>
              <a:t>O</a:t>
            </a:r>
            <a:r>
              <a:rPr lang="en-GB" dirty="0" smtClean="0"/>
              <a:t>verview</a:t>
            </a:r>
            <a:endParaRPr lang="en-GB" dirty="0"/>
          </a:p>
        </p:txBody>
      </p:sp>
      <p:graphicFrame>
        <p:nvGraphicFramePr>
          <p:cNvPr id="13" name="Table 12"/>
          <p:cNvGraphicFramePr>
            <a:graphicFrameLocks noGrp="1"/>
          </p:cNvGraphicFramePr>
          <p:nvPr>
            <p:extLst>
              <p:ext uri="{D42A27DB-BD31-4B8C-83A1-F6EECF244321}">
                <p14:modId xmlns:p14="http://schemas.microsoft.com/office/powerpoint/2010/main" val="3197461002"/>
              </p:ext>
            </p:extLst>
          </p:nvPr>
        </p:nvGraphicFramePr>
        <p:xfrm>
          <a:off x="684213" y="1649445"/>
          <a:ext cx="7886700" cy="2075721"/>
        </p:xfrm>
        <a:graphic>
          <a:graphicData uri="http://schemas.openxmlformats.org/drawingml/2006/table">
            <a:tbl>
              <a:tblPr/>
              <a:tblGrid>
                <a:gridCol w="1123699">
                  <a:extLst>
                    <a:ext uri="{9D8B030D-6E8A-4147-A177-3AD203B41FA5}">
                      <a16:colId xmlns:a16="http://schemas.microsoft.com/office/drawing/2014/main" val="764893130"/>
                    </a:ext>
                  </a:extLst>
                </a:gridCol>
                <a:gridCol w="776878">
                  <a:extLst>
                    <a:ext uri="{9D8B030D-6E8A-4147-A177-3AD203B41FA5}">
                      <a16:colId xmlns:a16="http://schemas.microsoft.com/office/drawing/2014/main" val="159834182"/>
                    </a:ext>
                  </a:extLst>
                </a:gridCol>
                <a:gridCol w="714450">
                  <a:extLst>
                    <a:ext uri="{9D8B030D-6E8A-4147-A177-3AD203B41FA5}">
                      <a16:colId xmlns:a16="http://schemas.microsoft.com/office/drawing/2014/main" val="1023117698"/>
                    </a:ext>
                  </a:extLst>
                </a:gridCol>
                <a:gridCol w="714450">
                  <a:extLst>
                    <a:ext uri="{9D8B030D-6E8A-4147-A177-3AD203B41FA5}">
                      <a16:colId xmlns:a16="http://schemas.microsoft.com/office/drawing/2014/main" val="3703831403"/>
                    </a:ext>
                  </a:extLst>
                </a:gridCol>
                <a:gridCol w="714450">
                  <a:extLst>
                    <a:ext uri="{9D8B030D-6E8A-4147-A177-3AD203B41FA5}">
                      <a16:colId xmlns:a16="http://schemas.microsoft.com/office/drawing/2014/main" val="866637607"/>
                    </a:ext>
                  </a:extLst>
                </a:gridCol>
                <a:gridCol w="873988">
                  <a:extLst>
                    <a:ext uri="{9D8B030D-6E8A-4147-A177-3AD203B41FA5}">
                      <a16:colId xmlns:a16="http://schemas.microsoft.com/office/drawing/2014/main" val="2759280563"/>
                    </a:ext>
                  </a:extLst>
                </a:gridCol>
                <a:gridCol w="943352">
                  <a:extLst>
                    <a:ext uri="{9D8B030D-6E8A-4147-A177-3AD203B41FA5}">
                      <a16:colId xmlns:a16="http://schemas.microsoft.com/office/drawing/2014/main" val="2182395414"/>
                    </a:ext>
                  </a:extLst>
                </a:gridCol>
                <a:gridCol w="901734">
                  <a:extLst>
                    <a:ext uri="{9D8B030D-6E8A-4147-A177-3AD203B41FA5}">
                      <a16:colId xmlns:a16="http://schemas.microsoft.com/office/drawing/2014/main" val="2157004392"/>
                    </a:ext>
                  </a:extLst>
                </a:gridCol>
                <a:gridCol w="1123699">
                  <a:extLst>
                    <a:ext uri="{9D8B030D-6E8A-4147-A177-3AD203B41FA5}">
                      <a16:colId xmlns:a16="http://schemas.microsoft.com/office/drawing/2014/main" val="2097104558"/>
                    </a:ext>
                  </a:extLst>
                </a:gridCol>
              </a:tblGrid>
              <a:tr h="384971">
                <a:tc>
                  <a:txBody>
                    <a:bodyPr/>
                    <a:lstStyle/>
                    <a:p>
                      <a:pPr algn="l" fontAlgn="b"/>
                      <a:r>
                        <a:rPr lang="nl-NL" sz="600" b="0" i="0" u="none" strike="noStrike">
                          <a:solidFill>
                            <a:srgbClr val="FFFFFF"/>
                          </a:solidFill>
                          <a:effectLst/>
                          <a:latin typeface="Calibri" panose="020F0502020204030204" pitchFamily="34" charset="0"/>
                        </a:rPr>
                        <a:t> </a:t>
                      </a:r>
                      <a:endParaRPr lang="nl-NL" sz="600" b="0" i="0" u="none" strike="noStrike">
                        <a:solidFill>
                          <a:srgbClr val="000000"/>
                        </a:solidFill>
                        <a:effectLst/>
                        <a:latin typeface="Calibri" panose="020F0502020204030204" pitchFamily="34" charset="0"/>
                      </a:endParaRP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solidFill>
                      <a:srgbClr val="0C3451"/>
                    </a:solidFill>
                  </a:tcPr>
                </a:tc>
                <a:tc>
                  <a:txBody>
                    <a:bodyPr/>
                    <a:lstStyle/>
                    <a:p>
                      <a:pPr algn="l" fontAlgn="ctr"/>
                      <a:r>
                        <a:rPr lang="nl-NL" sz="600" b="0" i="0" u="none" strike="noStrike" dirty="0">
                          <a:solidFill>
                            <a:srgbClr val="FFFFFF"/>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dirty="0" smtClean="0">
                          <a:solidFill>
                            <a:srgbClr val="FFFFFF"/>
                          </a:solidFill>
                          <a:effectLst/>
                          <a:latin typeface="Calibri" panose="020F0502020204030204" pitchFamily="34" charset="0"/>
                        </a:rPr>
                        <a:t>RO-C</a:t>
                      </a:r>
                      <a:endParaRPr lang="nl-NL" sz="6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dirty="0" smtClean="0">
                          <a:solidFill>
                            <a:srgbClr val="FFFFFF"/>
                          </a:solidFill>
                          <a:effectLst/>
                          <a:latin typeface="Calibri" panose="020F0502020204030204" pitchFamily="34" charset="0"/>
                        </a:rPr>
                        <a:t>RO-M</a:t>
                      </a:r>
                      <a:endParaRPr lang="nl-NL" sz="6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dirty="0" smtClean="0">
                          <a:solidFill>
                            <a:srgbClr val="FFFFFF"/>
                          </a:solidFill>
                          <a:effectLst/>
                          <a:latin typeface="Calibri" panose="020F0502020204030204" pitchFamily="34" charset="0"/>
                        </a:rPr>
                        <a:t>RO-M EW</a:t>
                      </a:r>
                      <a:endParaRPr lang="nl-NL" sz="6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dirty="0" smtClean="0">
                          <a:solidFill>
                            <a:srgbClr val="FFFFFF"/>
                          </a:solidFill>
                          <a:effectLst/>
                          <a:latin typeface="Calibri" panose="020F0502020204030204" pitchFamily="34" charset="0"/>
                        </a:rPr>
                        <a:t>RO-M GEOSPREAD</a:t>
                      </a:r>
                      <a:endParaRPr lang="nl-NL" sz="6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dirty="0" smtClean="0">
                          <a:solidFill>
                            <a:srgbClr val="FFFFFF"/>
                          </a:solidFill>
                          <a:effectLst/>
                          <a:latin typeface="Calibri" panose="020F0502020204030204" pitchFamily="34" charset="0"/>
                        </a:rPr>
                        <a:t>RO-XL</a:t>
                      </a:r>
                      <a:endParaRPr lang="nl-NL" sz="6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dirty="0" smtClean="0">
                          <a:solidFill>
                            <a:srgbClr val="FFFFFF"/>
                          </a:solidFill>
                          <a:effectLst/>
                          <a:latin typeface="Calibri" panose="020F0502020204030204" pitchFamily="34" charset="0"/>
                        </a:rPr>
                        <a:t>RO-EDW/RO-EDW</a:t>
                      </a:r>
                      <a:r>
                        <a:rPr lang="nl-NL" sz="600" b="1" i="0" u="none" strike="noStrike" baseline="0" dirty="0" smtClean="0">
                          <a:solidFill>
                            <a:srgbClr val="FFFFFF"/>
                          </a:solidFill>
                          <a:effectLst/>
                          <a:latin typeface="Calibri" panose="020F0502020204030204" pitchFamily="34" charset="0"/>
                        </a:rPr>
                        <a:t> </a:t>
                      </a:r>
                      <a:r>
                        <a:rPr lang="nl-NL" sz="600" b="1" i="0" u="none" strike="noStrike" dirty="0" smtClean="0">
                          <a:solidFill>
                            <a:srgbClr val="FFFFFF"/>
                          </a:solidFill>
                          <a:effectLst/>
                          <a:latin typeface="Calibri" panose="020F0502020204030204" pitchFamily="34" charset="0"/>
                        </a:rPr>
                        <a:t> GEOSPREAD/RO-EDW </a:t>
                      </a:r>
                      <a:r>
                        <a:rPr lang="nl-NL" sz="600" b="1" i="0" u="none" strike="noStrike" dirty="0" err="1">
                          <a:solidFill>
                            <a:srgbClr val="FFFFFF"/>
                          </a:solidFill>
                          <a:effectLst/>
                          <a:latin typeface="Calibri" panose="020F0502020204030204" pitchFamily="34" charset="0"/>
                        </a:rPr>
                        <a:t>iDC</a:t>
                      </a:r>
                      <a:r>
                        <a:rPr lang="nl-NL" sz="600" b="1" i="0" u="none" strike="noStrike" dirty="0">
                          <a:solidFill>
                            <a:srgbClr val="FFFFFF"/>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dirty="0" smtClean="0">
                          <a:solidFill>
                            <a:srgbClr val="FFFFFF"/>
                          </a:solidFill>
                          <a:effectLst/>
                          <a:latin typeface="Calibri" panose="020F0502020204030204" pitchFamily="34" charset="0"/>
                        </a:rPr>
                        <a:t>RO-XXL GEOSPREAD</a:t>
                      </a:r>
                      <a:endParaRPr lang="nl-NL" sz="600" b="1" i="0" u="none" strike="noStrike" dirty="0">
                        <a:solidFill>
                          <a:srgbClr val="FFFFFF"/>
                        </a:solidFill>
                        <a:effectLst/>
                        <a:latin typeface="Calibri" panose="020F0502020204030204" pitchFamily="34" charset="0"/>
                      </a:endParaRP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extLst>
                  <a:ext uri="{0D108BD9-81ED-4DB2-BD59-A6C34878D82A}">
                    <a16:rowId xmlns:a16="http://schemas.microsoft.com/office/drawing/2014/main" val="45333825"/>
                  </a:ext>
                </a:extLst>
              </a:tr>
              <a:tr h="104046">
                <a:tc>
                  <a:txBody>
                    <a:bodyPr/>
                    <a:lstStyle/>
                    <a:p>
                      <a:pPr algn="l" fontAlgn="ctr"/>
                      <a:r>
                        <a:rPr lang="nl-NL" sz="600" b="1" i="0" u="none" strike="noStrike" dirty="0" err="1">
                          <a:solidFill>
                            <a:srgbClr val="FFFFFF"/>
                          </a:solidFill>
                          <a:effectLst/>
                          <a:latin typeface="Calibri" panose="020F0502020204030204" pitchFamily="34" charset="0"/>
                        </a:rPr>
                        <a:t>Stainless</a:t>
                      </a:r>
                      <a:r>
                        <a:rPr lang="nl-NL" sz="600" b="1" i="0" u="none" strike="noStrike" dirty="0">
                          <a:solidFill>
                            <a:srgbClr val="FFFFFF"/>
                          </a:solidFill>
                          <a:effectLst/>
                          <a:latin typeface="Calibri" panose="020F0502020204030204" pitchFamily="34" charset="0"/>
                        </a:rPr>
                        <a:t> Steel - straight</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1"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1" i="0" u="none" strike="noStrike">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1" i="0" u="none" strike="noStrike" dirty="0">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1" i="0" u="none" strike="noStrike" dirty="0">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1" i="0" u="none" strike="noStrike" dirty="0">
                          <a:solidFill>
                            <a:srgbClr val="000000"/>
                          </a:solidFill>
                          <a:effectLst/>
                          <a:latin typeface="Calibri" panose="020F0502020204030204" pitchFamily="34" charset="0"/>
                        </a:rPr>
                        <a:t>STANDARD</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7358421"/>
                  </a:ext>
                </a:extLst>
              </a:tr>
              <a:tr h="104046">
                <a:tc>
                  <a:txBody>
                    <a:bodyPr/>
                    <a:lstStyle/>
                    <a:p>
                      <a:pPr algn="l" fontAlgn="ctr"/>
                      <a:r>
                        <a:rPr lang="nl-NL" sz="600" b="1" i="0" u="none" strike="noStrike">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 2 x 135/185/235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135/185/235/285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135/185/235/285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135/185/235/285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dirty="0">
                          <a:solidFill>
                            <a:srgbClr val="000000"/>
                          </a:solidFill>
                          <a:effectLst/>
                          <a:latin typeface="Calibri" panose="020F0502020204030204" pitchFamily="34" charset="0"/>
                        </a:rPr>
                        <a:t>2 x 85/285/285/285</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2727904"/>
                  </a:ext>
                </a:extLst>
              </a:tr>
              <a:tr h="416185">
                <a:tc>
                  <a:txBody>
                    <a:bodyPr/>
                    <a:lstStyle/>
                    <a:p>
                      <a:pPr algn="l" fontAlgn="ctr"/>
                      <a:r>
                        <a:rPr lang="en-US" sz="600" b="1" i="0" u="none" strike="noStrike">
                          <a:solidFill>
                            <a:srgbClr val="FFFFFF"/>
                          </a:solidFill>
                          <a:effectLst/>
                          <a:latin typeface="Calibri" panose="020F0502020204030204" pitchFamily="34" charset="0"/>
                        </a:rPr>
                        <a:t>Vane kits to spread larger working widths</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panose="020F0502020204030204" pitchFamily="34" charset="0"/>
                        </a:rPr>
                        <a:t>For 21m - includes only inclination indicator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panose="020F0502020204030204" pitchFamily="34" charset="0"/>
                        </a:rPr>
                        <a:t>For 27/28m - includes 4 x 285mm vanes &amp; inclination indicator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panose="020F0502020204030204" pitchFamily="34" charset="0"/>
                        </a:rPr>
                        <a:t>For 27/28m - includes 4 x 285mm vanes &amp;  inclination indicator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27 - 33 m includes 8 x 285mm vanes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57554684"/>
                  </a:ext>
                </a:extLst>
              </a:tr>
              <a:tr h="228902">
                <a:tc>
                  <a:txBody>
                    <a:bodyPr/>
                    <a:lstStyle/>
                    <a:p>
                      <a:pPr algn="l" fontAlgn="ctr"/>
                      <a:r>
                        <a:rPr lang="en-US" sz="600" b="1" i="0" u="none" strike="noStrike">
                          <a:solidFill>
                            <a:srgbClr val="FFFFFF"/>
                          </a:solidFill>
                          <a:effectLst/>
                          <a:latin typeface="Calibri" panose="020F0502020204030204" pitchFamily="34" charset="0"/>
                        </a:rPr>
                        <a:t>Steel - straight HD (carbon hardened - KTL painted black)</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0"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 (only for 27-33m)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42813220"/>
                  </a:ext>
                </a:extLst>
              </a:tr>
              <a:tr h="104046">
                <a:tc>
                  <a:txBody>
                    <a:bodyPr/>
                    <a:lstStyle/>
                    <a:p>
                      <a:pPr algn="l" fontAlgn="ctr"/>
                      <a:r>
                        <a:rPr lang="nl-NL" sz="600" b="1" i="0" u="none" strike="noStrike">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285/285/285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4719126"/>
                  </a:ext>
                </a:extLst>
              </a:tr>
              <a:tr h="208092">
                <a:tc>
                  <a:txBody>
                    <a:bodyPr/>
                    <a:lstStyle/>
                    <a:p>
                      <a:pPr algn="l" fontAlgn="ctr"/>
                      <a:r>
                        <a:rPr lang="en-US" sz="600" b="1" i="0" u="none" strike="noStrike" dirty="0">
                          <a:solidFill>
                            <a:srgbClr val="FFFFFF"/>
                          </a:solidFill>
                          <a:effectLst/>
                          <a:latin typeface="Calibri" panose="020F0502020204030204" pitchFamily="34" charset="0"/>
                        </a:rPr>
                        <a:t>Duplex (hardened stainless steel) - Lift vanes</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0"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465343"/>
                  </a:ext>
                </a:extLst>
              </a:tr>
              <a:tr h="104046">
                <a:tc>
                  <a:txBody>
                    <a:bodyPr/>
                    <a:lstStyle/>
                    <a:p>
                      <a:pPr algn="l" fontAlgn="ctr"/>
                      <a:r>
                        <a:rPr lang="nl-NL" sz="600" b="1" i="0" u="none" strike="noStrike">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230-5°/330-5°/330-10°/330-10°</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6415928"/>
                  </a:ext>
                </a:extLst>
              </a:tr>
              <a:tr h="312139">
                <a:tc>
                  <a:txBody>
                    <a:bodyPr/>
                    <a:lstStyle/>
                    <a:p>
                      <a:pPr algn="l" fontAlgn="ctr"/>
                      <a:r>
                        <a:rPr lang="en-US" sz="600" b="1" i="0" u="none" strike="noStrike" dirty="0">
                          <a:solidFill>
                            <a:srgbClr val="FFFFFF"/>
                          </a:solidFill>
                          <a:effectLst/>
                          <a:latin typeface="Calibri" panose="020F0502020204030204" pitchFamily="34" charset="0"/>
                        </a:rPr>
                        <a:t>Duplex (hardened stainless steel) - Lift vanes - HD (carbide coated)</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0" i="0" u="none" strike="noStrike">
                          <a:solidFill>
                            <a:srgbClr val="000000"/>
                          </a:solidFill>
                          <a:effectLst/>
                          <a:latin typeface="Calibri" panose="020F0502020204030204" pitchFamily="34" charset="0"/>
                        </a:rPr>
                        <a:t>STANDARD / 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OPTION</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8962492"/>
                  </a:ext>
                </a:extLst>
              </a:tr>
              <a:tr h="109248">
                <a:tc>
                  <a:txBody>
                    <a:bodyPr/>
                    <a:lstStyle/>
                    <a:p>
                      <a:pPr algn="l" fontAlgn="ctr"/>
                      <a:r>
                        <a:rPr lang="nl-NL" sz="600" b="1" i="0" u="none" strike="noStrike" dirty="0">
                          <a:solidFill>
                            <a:srgbClr val="FFFFFF"/>
                          </a:solidFill>
                          <a:effectLst/>
                          <a:latin typeface="Calibri" panose="020F0502020204030204" pitchFamily="34" charset="0"/>
                        </a:rPr>
                        <a:t> </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C3451"/>
                    </a:solidFill>
                  </a:tcPr>
                </a:tc>
                <a:tc>
                  <a:txBody>
                    <a:bodyPr/>
                    <a:lstStyle/>
                    <a:p>
                      <a:pPr algn="ctr" fontAlgn="ctr"/>
                      <a:r>
                        <a:rPr lang="nl-NL" sz="600" b="0" i="0" u="none" strike="noStrike">
                          <a:solidFill>
                            <a:srgbClr val="000000"/>
                          </a:solidFill>
                          <a:effectLst/>
                          <a:latin typeface="Calibri" panose="020F0502020204030204" pitchFamily="34" charset="0"/>
                        </a:rPr>
                        <a:t>Length (mm)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r>
                        <a:rPr lang="nl-NL" sz="600" b="0" i="0" u="none" strike="noStrike">
                          <a:solidFill>
                            <a:srgbClr val="000000"/>
                          </a:solidFill>
                          <a:effectLst/>
                          <a:latin typeface="Calibri" panose="020F050202020403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nl-NL" sz="600" b="0" i="0" u="none" strike="noStrike">
                          <a:solidFill>
                            <a:srgbClr val="000000"/>
                          </a:solidFill>
                          <a:effectLst/>
                          <a:latin typeface="Calibri" panose="020F0502020204030204" pitchFamily="34" charset="0"/>
                        </a:rPr>
                        <a:t>2 x 330-5°/330-10°/330-10°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nl-NL" sz="600" b="0" i="0" u="none" strike="noStrike" dirty="0">
                          <a:solidFill>
                            <a:srgbClr val="000000"/>
                          </a:solidFill>
                          <a:effectLst/>
                          <a:latin typeface="Calibri" panose="020F0502020204030204" pitchFamily="34" charset="0"/>
                        </a:rPr>
                        <a:t>2 x 230-5°/330-5°/330-10°/330-10°</a:t>
                      </a:r>
                    </a:p>
                  </a:txBody>
                  <a:tcPr marL="0" marR="0" marT="0"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1230233"/>
                  </a:ext>
                </a:extLst>
              </a:tr>
            </a:tbl>
          </a:graphicData>
        </a:graphic>
      </p:graphicFrame>
      <p:sp>
        <p:nvSpPr>
          <p:cNvPr id="14" name="TextBox 1"/>
          <p:cNvSpPr txBox="1"/>
          <p:nvPr/>
        </p:nvSpPr>
        <p:spPr>
          <a:xfrm>
            <a:off x="611560" y="1842418"/>
            <a:ext cx="761852" cy="215444"/>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en-GB" sz="800" b="1" dirty="0">
                <a:solidFill>
                  <a:schemeClr val="bg1"/>
                </a:solidFill>
                <a:latin typeface="Calibri" panose="020F0502020204030204" pitchFamily="34" charset="0"/>
                <a:cs typeface="Calibri" panose="020F0502020204030204" pitchFamily="34" charset="0"/>
              </a:rPr>
              <a:t>Vanes</a:t>
            </a:r>
            <a:r>
              <a:rPr lang="en-GB" sz="800" b="1" baseline="0" dirty="0">
                <a:solidFill>
                  <a:schemeClr val="bg1"/>
                </a:solidFill>
                <a:latin typeface="Calibri" panose="020F0502020204030204" pitchFamily="34" charset="0"/>
                <a:cs typeface="Calibri" panose="020F0502020204030204" pitchFamily="34" charset="0"/>
              </a:rPr>
              <a:t> model</a:t>
            </a:r>
            <a:endParaRPr lang="en-GB" sz="800" b="1" dirty="0">
              <a:solidFill>
                <a:schemeClr val="bg1"/>
              </a:solidFill>
              <a:latin typeface="Calibri" panose="020F0502020204030204" pitchFamily="34" charset="0"/>
              <a:cs typeface="Calibri" panose="020F0502020204030204" pitchFamily="34" charset="0"/>
            </a:endParaRPr>
          </a:p>
        </p:txBody>
      </p:sp>
      <p:sp>
        <p:nvSpPr>
          <p:cNvPr id="16" name="TextBox 1"/>
          <p:cNvSpPr txBox="1"/>
          <p:nvPr/>
        </p:nvSpPr>
        <p:spPr>
          <a:xfrm>
            <a:off x="1318427" y="1598919"/>
            <a:ext cx="761852" cy="338554"/>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en-GB" sz="800" b="1" dirty="0" smtClean="0">
                <a:solidFill>
                  <a:schemeClr val="bg1"/>
                </a:solidFill>
                <a:latin typeface="Calibri" panose="020F0502020204030204" pitchFamily="34" charset="0"/>
                <a:cs typeface="Calibri" panose="020F0502020204030204" pitchFamily="34" charset="0"/>
              </a:rPr>
              <a:t>Spreader</a:t>
            </a:r>
            <a:r>
              <a:rPr lang="en-GB" sz="800" b="1" baseline="0" dirty="0" smtClean="0">
                <a:solidFill>
                  <a:schemeClr val="bg1"/>
                </a:solidFill>
                <a:latin typeface="Calibri" panose="020F0502020204030204" pitchFamily="34" charset="0"/>
                <a:cs typeface="Calibri" panose="020F0502020204030204" pitchFamily="34" charset="0"/>
              </a:rPr>
              <a:t> </a:t>
            </a:r>
            <a:r>
              <a:rPr lang="en-GB" sz="800" b="1" baseline="0" dirty="0">
                <a:solidFill>
                  <a:schemeClr val="bg1"/>
                </a:solidFill>
                <a:latin typeface="Calibri" panose="020F0502020204030204" pitchFamily="34" charset="0"/>
                <a:cs typeface="Calibri" panose="020F0502020204030204" pitchFamily="34" charset="0"/>
              </a:rPr>
              <a:t>model</a:t>
            </a:r>
            <a:endParaRPr lang="en-GB" sz="800" b="1"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74115197"/>
      </p:ext>
    </p:extLst>
  </p:cSld>
  <p:clrMapOvr>
    <a:masterClrMapping/>
  </p:clrMapOvr>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p:cNvSpPr>
            <a:spLocks noGrp="1"/>
          </p:cNvSpPr>
          <p:nvPr>
            <p:ph type="body" sz="quarter" idx="10"/>
          </p:nvPr>
        </p:nvSpPr>
        <p:spPr/>
        <p:txBody>
          <a:bodyPr/>
          <a:lstStyle/>
          <a:p>
            <a:pPr marL="0" indent="0" eaLnBrk="1" hangingPunct="1">
              <a:defRPr/>
            </a:pPr>
            <a:r>
              <a:rPr lang="nl-NL" altLang="nl-NL" dirty="0"/>
              <a:t>Gear Box RO-XL, RO-M </a:t>
            </a:r>
            <a:r>
              <a:rPr lang="nl-NL" altLang="nl-NL" dirty="0" smtClean="0"/>
              <a:t>GEOSPREAD</a:t>
            </a:r>
            <a:r>
              <a:rPr lang="nl-NL" altLang="nl-NL" baseline="30000" dirty="0" smtClean="0"/>
              <a:t>®</a:t>
            </a:r>
            <a:r>
              <a:rPr lang="nl-NL" altLang="nl-NL" dirty="0" smtClean="0"/>
              <a:t>, </a:t>
            </a:r>
            <a:r>
              <a:rPr lang="nl-NL" altLang="nl-NL" dirty="0"/>
              <a:t/>
            </a:r>
            <a:br>
              <a:rPr lang="nl-NL" altLang="nl-NL" dirty="0"/>
            </a:br>
            <a:r>
              <a:rPr lang="nl-NL" altLang="nl-NL" dirty="0"/>
              <a:t>RO-EDW </a:t>
            </a:r>
            <a:r>
              <a:rPr lang="nl-NL" altLang="nl-NL" dirty="0" err="1"/>
              <a:t>and</a:t>
            </a:r>
            <a:r>
              <a:rPr lang="nl-NL" altLang="nl-NL" dirty="0"/>
              <a:t> RO-XXL </a:t>
            </a:r>
            <a:r>
              <a:rPr lang="nl-NL" altLang="nl-NL" dirty="0" smtClean="0"/>
              <a:t>GEOSPREAD</a:t>
            </a:r>
            <a:r>
              <a:rPr lang="nl-NL" altLang="nl-NL" baseline="30000" dirty="0"/>
              <a:t>®</a:t>
            </a:r>
            <a:endParaRPr lang="nl-NL" dirty="0"/>
          </a:p>
          <a:p>
            <a:pPr marL="0" indent="0" eaLnBrk="1" hangingPunct="1">
              <a:defRPr/>
            </a:pPr>
            <a:endParaRPr lang="nl-NL" dirty="0"/>
          </a:p>
        </p:txBody>
      </p:sp>
      <p:pic>
        <p:nvPicPr>
          <p:cNvPr id="230403" name="Picture 4"/>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4213" y="2205038"/>
            <a:ext cx="3816350" cy="254158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0404" name="Picture 9" descr="07031504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059832" y="4847023"/>
            <a:ext cx="2197100" cy="15033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30405" name="Afbeelding 2"/>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bwMode="auto">
          <a:xfrm>
            <a:off x="684213" y="4847023"/>
            <a:ext cx="2304827" cy="15049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30406" name="Rectangle 16"/>
          <p:cNvSpPr txBox="1">
            <a:spLocks noChangeArrowheads="1"/>
          </p:cNvSpPr>
          <p:nvPr/>
        </p:nvSpPr>
        <p:spPr bwMode="auto">
          <a:xfrm>
            <a:off x="4716463" y="2349500"/>
            <a:ext cx="4103687"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Font typeface="Arial" panose="020B0604020202020204" pitchFamily="34" charset="0"/>
              <a:buChar char="•"/>
            </a:pPr>
            <a:r>
              <a:rPr lang="nl-NL" altLang="nl-NL" dirty="0">
                <a:solidFill>
                  <a:srgbClr val="000000"/>
                </a:solidFill>
                <a:ea typeface="Geneva" charset="-128"/>
              </a:rPr>
              <a:t>Centre </a:t>
            </a:r>
            <a:r>
              <a:rPr lang="nl-NL" altLang="nl-NL" dirty="0" err="1">
                <a:solidFill>
                  <a:srgbClr val="000000"/>
                </a:solidFill>
                <a:ea typeface="Geneva" charset="-128"/>
              </a:rPr>
              <a:t>gear</a:t>
            </a:r>
            <a:r>
              <a:rPr lang="nl-NL" altLang="nl-NL" dirty="0">
                <a:solidFill>
                  <a:srgbClr val="000000"/>
                </a:solidFill>
                <a:ea typeface="Geneva" charset="-128"/>
              </a:rPr>
              <a:t> box </a:t>
            </a:r>
            <a:r>
              <a:rPr lang="nl-NL" altLang="nl-NL" dirty="0" err="1">
                <a:solidFill>
                  <a:srgbClr val="000000"/>
                </a:solidFill>
                <a:ea typeface="Geneva" charset="-128"/>
              </a:rPr>
              <a:t>with</a:t>
            </a:r>
            <a:r>
              <a:rPr lang="nl-NL" altLang="nl-NL" dirty="0">
                <a:solidFill>
                  <a:srgbClr val="000000"/>
                </a:solidFill>
                <a:ea typeface="Geneva" charset="-128"/>
              </a:rPr>
              <a:t> 2 input </a:t>
            </a:r>
            <a:r>
              <a:rPr lang="nl-NL" altLang="nl-NL" dirty="0" err="1">
                <a:solidFill>
                  <a:srgbClr val="000000"/>
                </a:solidFill>
                <a:ea typeface="Geneva" charset="-128"/>
              </a:rPr>
              <a:t>shafts</a:t>
            </a:r>
            <a:r>
              <a:rPr lang="nl-NL" altLang="nl-NL" dirty="0">
                <a:solidFill>
                  <a:srgbClr val="000000"/>
                </a:solidFill>
                <a:ea typeface="Geneva" charset="-128"/>
              </a:rPr>
              <a:t> </a:t>
            </a:r>
            <a:r>
              <a:rPr lang="nl-NL" altLang="nl-NL" dirty="0" err="1">
                <a:solidFill>
                  <a:srgbClr val="000000"/>
                </a:solidFill>
                <a:ea typeface="Geneva" charset="-128"/>
              </a:rPr>
              <a:t>for</a:t>
            </a:r>
            <a:r>
              <a:rPr lang="nl-NL" altLang="nl-NL" dirty="0">
                <a:solidFill>
                  <a:srgbClr val="000000"/>
                </a:solidFill>
                <a:ea typeface="Geneva" charset="-128"/>
              </a:rPr>
              <a:t> high </a:t>
            </a:r>
            <a:r>
              <a:rPr lang="nl-NL" altLang="nl-NL" dirty="0" err="1">
                <a:solidFill>
                  <a:srgbClr val="000000"/>
                </a:solidFill>
                <a:ea typeface="Geneva" charset="-128"/>
              </a:rPr>
              <a:t>and</a:t>
            </a:r>
            <a:r>
              <a:rPr lang="nl-NL" altLang="nl-NL" dirty="0">
                <a:solidFill>
                  <a:srgbClr val="000000"/>
                </a:solidFill>
                <a:ea typeface="Geneva" charset="-128"/>
              </a:rPr>
              <a:t> low disc speed </a:t>
            </a:r>
            <a:r>
              <a:rPr lang="nl-NL" altLang="nl-NL" dirty="0" err="1">
                <a:solidFill>
                  <a:srgbClr val="000000"/>
                </a:solidFill>
                <a:ea typeface="Geneva" charset="-128"/>
              </a:rPr>
              <a:t>settings</a:t>
            </a:r>
            <a:endParaRPr lang="nl-NL" altLang="nl-NL" dirty="0">
              <a:solidFill>
                <a:srgbClr val="000000"/>
              </a:solidFill>
              <a:ea typeface="Geneva" charset="-128"/>
            </a:endParaRPr>
          </a:p>
          <a:p>
            <a:pPr eaLnBrk="1" hangingPunct="1">
              <a:spcBef>
                <a:spcPct val="20000"/>
              </a:spcBef>
              <a:buFont typeface="Arial" panose="020B0604020202020204" pitchFamily="34" charset="0"/>
              <a:buChar char="•"/>
            </a:pPr>
            <a:r>
              <a:rPr lang="nl-NL" altLang="nl-NL" dirty="0">
                <a:solidFill>
                  <a:srgbClr val="000000"/>
                </a:solidFill>
                <a:ea typeface="Geneva" charset="-128"/>
              </a:rPr>
              <a:t>Drive line </a:t>
            </a:r>
            <a:r>
              <a:rPr lang="nl-NL" altLang="nl-NL" dirty="0" err="1">
                <a:solidFill>
                  <a:srgbClr val="000000"/>
                </a:solidFill>
                <a:ea typeface="Geneva" charset="-128"/>
              </a:rPr>
              <a:t>with</a:t>
            </a:r>
            <a:r>
              <a:rPr lang="nl-NL" altLang="nl-NL" dirty="0">
                <a:solidFill>
                  <a:srgbClr val="000000"/>
                </a:solidFill>
                <a:ea typeface="Geneva" charset="-128"/>
              </a:rPr>
              <a:t> 2 rubber </a:t>
            </a:r>
            <a:r>
              <a:rPr lang="nl-NL" altLang="nl-NL" dirty="0" err="1">
                <a:solidFill>
                  <a:srgbClr val="000000"/>
                </a:solidFill>
                <a:ea typeface="Geneva" charset="-128"/>
              </a:rPr>
              <a:t>couplings</a:t>
            </a:r>
            <a:endParaRPr lang="en-US" altLang="nl-NL" dirty="0">
              <a:solidFill>
                <a:srgbClr val="000000"/>
              </a:solidFill>
              <a:ea typeface="Geneva" charset="-128"/>
            </a:endParaRPr>
          </a:p>
        </p:txBody>
      </p:sp>
    </p:spTree>
  </p:cSld>
  <p:clrMapOvr>
    <a:masterClrMapping/>
  </p:clrMapOvr>
  <p:transition spd="slow"/>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Tijdelijke aanduiding voor inhoud 1"/>
          <p:cNvSpPr>
            <a:spLocks noGrp="1"/>
          </p:cNvSpPr>
          <p:nvPr>
            <p:ph idx="1"/>
          </p:nvPr>
        </p:nvSpPr>
        <p:spPr bwMode="auto">
          <a:xfrm>
            <a:off x="468313" y="1989138"/>
            <a:ext cx="84961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Tx/>
              <a:buChar char="•"/>
            </a:pPr>
            <a:r>
              <a:rPr lang="nl-NL" altLang="nl-NL" dirty="0"/>
              <a:t>1 </a:t>
            </a:r>
            <a:r>
              <a:rPr lang="nl-NL" altLang="nl-NL" dirty="0" err="1"/>
              <a:t>rim</a:t>
            </a:r>
            <a:r>
              <a:rPr lang="nl-NL" altLang="nl-NL" dirty="0"/>
              <a:t> </a:t>
            </a:r>
            <a:r>
              <a:rPr lang="nl-NL" altLang="nl-NL" dirty="0" smtClean="0"/>
              <a:t>RO-M/RO-M </a:t>
            </a:r>
            <a:r>
              <a:rPr lang="nl-NL" altLang="nl-NL" dirty="0"/>
              <a:t>EW </a:t>
            </a:r>
            <a:r>
              <a:rPr lang="nl-NL" altLang="nl-NL" dirty="0" smtClean="0"/>
              <a:t>		  = </a:t>
            </a:r>
            <a:r>
              <a:rPr lang="nl-NL" altLang="nl-NL" dirty="0"/>
              <a:t>450 </a:t>
            </a:r>
            <a:r>
              <a:rPr lang="nl-NL" altLang="nl-NL" dirty="0" err="1"/>
              <a:t>ltr</a:t>
            </a:r>
            <a:r>
              <a:rPr lang="nl-NL" altLang="nl-NL" dirty="0"/>
              <a:t> (maximum 2 </a:t>
            </a:r>
            <a:r>
              <a:rPr lang="nl-NL" altLang="nl-NL" dirty="0" err="1"/>
              <a:t>extensions</a:t>
            </a:r>
            <a:r>
              <a:rPr lang="nl-NL" altLang="nl-NL" dirty="0"/>
              <a:t>)</a:t>
            </a:r>
          </a:p>
          <a:p>
            <a:pPr eaLnBrk="1" hangingPunct="1">
              <a:buFontTx/>
              <a:buChar char="•"/>
            </a:pPr>
            <a:r>
              <a:rPr lang="nl-NL" altLang="nl-NL" dirty="0"/>
              <a:t>1 </a:t>
            </a:r>
            <a:r>
              <a:rPr lang="nl-NL" altLang="nl-NL" dirty="0" err="1"/>
              <a:t>rim</a:t>
            </a:r>
            <a:r>
              <a:rPr lang="nl-NL" altLang="nl-NL" dirty="0"/>
              <a:t> </a:t>
            </a:r>
            <a:r>
              <a:rPr lang="nl-NL" altLang="nl-NL" dirty="0" smtClean="0"/>
              <a:t>RO-M GEOSPREAD</a:t>
            </a:r>
            <a:r>
              <a:rPr lang="nl-NL" altLang="nl-NL" baseline="30000" dirty="0"/>
              <a:t>®</a:t>
            </a:r>
            <a:r>
              <a:rPr lang="nl-NL" altLang="nl-NL" dirty="0"/>
              <a:t>	 </a:t>
            </a:r>
            <a:r>
              <a:rPr lang="nl-NL" altLang="nl-NL" dirty="0" smtClean="0"/>
              <a:t> = </a:t>
            </a:r>
            <a:r>
              <a:rPr lang="nl-NL" altLang="nl-NL" dirty="0"/>
              <a:t>450 or 500 </a:t>
            </a:r>
            <a:r>
              <a:rPr lang="nl-NL" altLang="nl-NL" dirty="0" err="1"/>
              <a:t>ltr</a:t>
            </a:r>
            <a:r>
              <a:rPr lang="nl-NL" altLang="nl-NL" dirty="0"/>
              <a:t> (maximum 3 </a:t>
            </a:r>
            <a:r>
              <a:rPr lang="nl-NL" altLang="nl-NL" dirty="0" err="1"/>
              <a:t>extensions</a:t>
            </a:r>
            <a:r>
              <a:rPr lang="nl-NL" altLang="nl-NL" dirty="0"/>
              <a:t>)</a:t>
            </a:r>
          </a:p>
          <a:p>
            <a:pPr eaLnBrk="1" hangingPunct="1">
              <a:buFontTx/>
              <a:buChar char="•"/>
            </a:pPr>
            <a:r>
              <a:rPr lang="nl-NL" altLang="nl-NL" dirty="0"/>
              <a:t>1 </a:t>
            </a:r>
            <a:r>
              <a:rPr lang="nl-NL" altLang="nl-NL" dirty="0" err="1"/>
              <a:t>rim</a:t>
            </a:r>
            <a:r>
              <a:rPr lang="nl-NL" altLang="nl-NL" dirty="0"/>
              <a:t> </a:t>
            </a:r>
            <a:r>
              <a:rPr lang="nl-NL" altLang="nl-NL" dirty="0" smtClean="0"/>
              <a:t>RO-XL/RO-EDW/RO-EDW/ = </a:t>
            </a:r>
            <a:r>
              <a:rPr lang="nl-NL" altLang="nl-NL" dirty="0"/>
              <a:t>650 </a:t>
            </a:r>
            <a:r>
              <a:rPr lang="nl-NL" altLang="nl-NL" dirty="0" err="1"/>
              <a:t>ltr</a:t>
            </a:r>
            <a:r>
              <a:rPr lang="nl-NL" altLang="nl-NL" dirty="0"/>
              <a:t> or 675 </a:t>
            </a:r>
            <a:r>
              <a:rPr lang="nl-NL" altLang="nl-NL" dirty="0" err="1"/>
              <a:t>ltr</a:t>
            </a:r>
            <a:r>
              <a:rPr lang="nl-NL" altLang="nl-NL" dirty="0"/>
              <a:t> (maximum 3 </a:t>
            </a:r>
            <a:r>
              <a:rPr lang="nl-NL" altLang="nl-NL" dirty="0" err="1"/>
              <a:t>extensions</a:t>
            </a:r>
            <a:r>
              <a:rPr lang="nl-NL" altLang="nl-NL" dirty="0"/>
              <a:t>)</a:t>
            </a:r>
            <a:endParaRPr lang="en-US" altLang="nl-NL" dirty="0"/>
          </a:p>
          <a:p>
            <a:pPr marL="0" indent="0" eaLnBrk="1" hangingPunct="1">
              <a:buNone/>
            </a:pPr>
            <a:r>
              <a:rPr lang="nl-NL" altLang="nl-NL" dirty="0" smtClean="0"/>
              <a:t>      RO-XXL/GEOSPREAD</a:t>
            </a:r>
            <a:r>
              <a:rPr lang="nl-NL" altLang="nl-NL" baseline="30000" dirty="0"/>
              <a:t>®</a:t>
            </a:r>
            <a:r>
              <a:rPr lang="nl-NL" altLang="nl-NL" dirty="0" smtClean="0"/>
              <a:t> 	</a:t>
            </a:r>
          </a:p>
          <a:p>
            <a:pPr marL="933450" lvl="2" indent="0" eaLnBrk="1" hangingPunct="1"/>
            <a:r>
              <a:rPr lang="nl-NL" altLang="nl-NL" dirty="0"/>
              <a:t>	</a:t>
            </a:r>
            <a:r>
              <a:rPr lang="nl-NL" altLang="nl-NL" dirty="0" smtClean="0"/>
              <a:t>		</a:t>
            </a:r>
            <a:endParaRPr lang="nl-NL" altLang="en-US" dirty="0" smtClean="0"/>
          </a:p>
        </p:txBody>
      </p:sp>
      <p:sp>
        <p:nvSpPr>
          <p:cNvPr id="3" name="Tijdelijke aanduiding voor tekst 2"/>
          <p:cNvSpPr>
            <a:spLocks noGrp="1"/>
          </p:cNvSpPr>
          <p:nvPr>
            <p:ph type="body" sz="quarter" idx="10"/>
          </p:nvPr>
        </p:nvSpPr>
        <p:spPr/>
        <p:txBody>
          <a:bodyPr/>
          <a:lstStyle/>
          <a:p>
            <a:pPr marL="0" indent="0" eaLnBrk="1" hangingPunct="1">
              <a:defRPr/>
            </a:pPr>
            <a:r>
              <a:rPr lang="nl-NL" altLang="nl-NL" dirty="0" err="1"/>
              <a:t>Aluminum</a:t>
            </a:r>
            <a:r>
              <a:rPr lang="nl-NL" altLang="nl-NL" dirty="0"/>
              <a:t> Extension </a:t>
            </a:r>
            <a:r>
              <a:rPr lang="nl-NL" altLang="nl-NL" dirty="0" err="1"/>
              <a:t>Rims</a:t>
            </a:r>
            <a:r>
              <a:rPr lang="nl-NL" altLang="nl-NL" dirty="0"/>
              <a:t> (</a:t>
            </a:r>
            <a:r>
              <a:rPr lang="nl-NL" altLang="nl-NL" dirty="0" err="1"/>
              <a:t>Optional</a:t>
            </a:r>
            <a:r>
              <a:rPr lang="nl-NL" altLang="nl-NL" dirty="0"/>
              <a:t>)</a:t>
            </a:r>
            <a:endParaRPr lang="nl-NL" dirty="0"/>
          </a:p>
        </p:txBody>
      </p:sp>
      <p:pic>
        <p:nvPicPr>
          <p:cNvPr id="232468" name="Afbeelding 2"/>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1259632" y="3572734"/>
            <a:ext cx="3614738" cy="240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283968" y="3593742"/>
            <a:ext cx="3015071" cy="1897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Hopper Windows</a:t>
            </a:r>
            <a:endParaRPr lang="nl-NL" dirty="0"/>
          </a:p>
        </p:txBody>
      </p:sp>
      <p:pic>
        <p:nvPicPr>
          <p:cNvPr id="236548"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93663" y="1916113"/>
            <a:ext cx="5203825" cy="229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6546" name="Rectangle 9"/>
          <p:cNvSpPr>
            <a:spLocks noGrp="1" noChangeArrowheads="1"/>
          </p:cNvSpPr>
          <p:nvPr>
            <p:ph idx="1"/>
          </p:nvPr>
        </p:nvSpPr>
        <p:spPr bwMode="auto">
          <a:xfrm>
            <a:off x="5348288" y="548680"/>
            <a:ext cx="3378200"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Tx/>
              <a:buChar char="•"/>
            </a:pPr>
            <a:r>
              <a:rPr lang="nl-NL" altLang="nl-NL" dirty="0"/>
              <a:t>Hopper </a:t>
            </a:r>
            <a:r>
              <a:rPr lang="nl-NL" altLang="nl-NL" dirty="0" err="1"/>
              <a:t>windows</a:t>
            </a:r>
            <a:r>
              <a:rPr lang="nl-NL" altLang="nl-NL" dirty="0"/>
              <a:t> at </a:t>
            </a:r>
            <a:r>
              <a:rPr lang="nl-NL" altLang="nl-NL" dirty="0" err="1"/>
              <a:t>the</a:t>
            </a:r>
            <a:r>
              <a:rPr lang="nl-NL" altLang="nl-NL" dirty="0"/>
              <a:t> top </a:t>
            </a:r>
            <a:r>
              <a:rPr lang="nl-NL" altLang="nl-NL" dirty="0" err="1"/>
              <a:t>and</a:t>
            </a:r>
            <a:r>
              <a:rPr lang="nl-NL" altLang="nl-NL" dirty="0"/>
              <a:t> </a:t>
            </a:r>
            <a:r>
              <a:rPr lang="nl-NL" altLang="nl-NL" dirty="0" err="1"/>
              <a:t>the</a:t>
            </a:r>
            <a:r>
              <a:rPr lang="nl-NL" altLang="nl-NL" dirty="0"/>
              <a:t> </a:t>
            </a:r>
            <a:r>
              <a:rPr lang="nl-NL" altLang="nl-NL" dirty="0" err="1"/>
              <a:t>bottom</a:t>
            </a:r>
            <a:r>
              <a:rPr lang="nl-NL" altLang="nl-NL" dirty="0"/>
              <a:t> of </a:t>
            </a:r>
            <a:r>
              <a:rPr lang="nl-NL" altLang="nl-NL" dirty="0" err="1"/>
              <a:t>the</a:t>
            </a:r>
            <a:r>
              <a:rPr lang="nl-NL" altLang="nl-NL" dirty="0"/>
              <a:t> hopper</a:t>
            </a:r>
          </a:p>
          <a:p>
            <a:pPr eaLnBrk="1" hangingPunct="1">
              <a:buFontTx/>
              <a:buChar char="•"/>
            </a:pPr>
            <a:endParaRPr lang="nl-NL" altLang="nl-NL" dirty="0" smtClean="0"/>
          </a:p>
          <a:p>
            <a:pPr eaLnBrk="1" hangingPunct="1">
              <a:buFontTx/>
              <a:buChar char="•"/>
            </a:pPr>
            <a:r>
              <a:rPr lang="nl-NL" altLang="nl-NL" dirty="0" smtClean="0"/>
              <a:t>Windows </a:t>
            </a:r>
            <a:r>
              <a:rPr lang="nl-NL" altLang="nl-NL" dirty="0"/>
              <a:t>at </a:t>
            </a:r>
            <a:r>
              <a:rPr lang="nl-NL" altLang="nl-NL" dirty="0" err="1"/>
              <a:t>the</a:t>
            </a:r>
            <a:r>
              <a:rPr lang="nl-NL" altLang="nl-NL" dirty="0"/>
              <a:t> </a:t>
            </a:r>
            <a:r>
              <a:rPr lang="nl-NL" altLang="nl-NL" dirty="0" err="1"/>
              <a:t>bottom</a:t>
            </a:r>
            <a:r>
              <a:rPr lang="nl-NL" altLang="nl-NL" dirty="0"/>
              <a:t> of </a:t>
            </a:r>
            <a:r>
              <a:rPr lang="nl-NL" altLang="nl-NL" dirty="0" err="1"/>
              <a:t>the</a:t>
            </a:r>
            <a:r>
              <a:rPr lang="nl-NL" altLang="nl-NL" dirty="0"/>
              <a:t> hopper </a:t>
            </a:r>
            <a:r>
              <a:rPr lang="nl-NL" altLang="nl-NL" dirty="0" err="1"/>
              <a:t>can</a:t>
            </a:r>
            <a:r>
              <a:rPr lang="nl-NL" altLang="nl-NL" dirty="0"/>
              <a:t> </a:t>
            </a:r>
            <a:r>
              <a:rPr lang="nl-NL" altLang="nl-NL" dirty="0" err="1"/>
              <a:t>be</a:t>
            </a:r>
            <a:r>
              <a:rPr lang="nl-NL" altLang="nl-NL" dirty="0"/>
              <a:t> </a:t>
            </a:r>
            <a:r>
              <a:rPr lang="nl-NL" altLang="nl-NL" dirty="0" err="1"/>
              <a:t>easily</a:t>
            </a:r>
            <a:r>
              <a:rPr lang="nl-NL" altLang="nl-NL" dirty="0"/>
              <a:t> </a:t>
            </a:r>
            <a:r>
              <a:rPr lang="nl-NL" altLang="nl-NL" dirty="0" err="1"/>
              <a:t>replaced</a:t>
            </a:r>
            <a:r>
              <a:rPr lang="nl-NL" altLang="nl-NL" dirty="0"/>
              <a:t> </a:t>
            </a:r>
            <a:r>
              <a:rPr lang="nl-NL" altLang="nl-NL" dirty="0" err="1"/>
              <a:t>by</a:t>
            </a:r>
            <a:r>
              <a:rPr lang="nl-NL" altLang="nl-NL" dirty="0"/>
              <a:t> a hopper </a:t>
            </a:r>
            <a:r>
              <a:rPr lang="nl-NL" altLang="nl-NL" dirty="0" err="1"/>
              <a:t>emptying</a:t>
            </a:r>
            <a:r>
              <a:rPr lang="nl-NL" altLang="nl-NL" dirty="0"/>
              <a:t> kit</a:t>
            </a:r>
          </a:p>
          <a:p>
            <a:pPr eaLnBrk="1" hangingPunct="1">
              <a:buFontTx/>
              <a:buChar char="•"/>
            </a:pPr>
            <a:endParaRPr lang="nl-NL" altLang="nl-NL" dirty="0" smtClean="0"/>
          </a:p>
          <a:p>
            <a:pPr eaLnBrk="1" hangingPunct="1">
              <a:buFontTx/>
              <a:buChar char="•"/>
            </a:pPr>
            <a:r>
              <a:rPr lang="nl-NL" altLang="nl-NL" dirty="0" err="1" smtClean="0"/>
              <a:t>Quickly</a:t>
            </a:r>
            <a:r>
              <a:rPr lang="nl-NL" altLang="nl-NL" dirty="0" smtClean="0"/>
              <a:t> </a:t>
            </a:r>
            <a:r>
              <a:rPr lang="nl-NL" altLang="nl-NL" dirty="0" err="1"/>
              <a:t>checked</a:t>
            </a:r>
            <a:r>
              <a:rPr lang="nl-NL" altLang="nl-NL" dirty="0"/>
              <a:t> </a:t>
            </a:r>
            <a:r>
              <a:rPr lang="nl-NL" altLang="nl-NL" dirty="0" err="1"/>
              <a:t>if</a:t>
            </a:r>
            <a:r>
              <a:rPr lang="nl-NL" altLang="nl-NL" dirty="0"/>
              <a:t> hopper is </a:t>
            </a:r>
            <a:r>
              <a:rPr lang="nl-NL" altLang="nl-NL" dirty="0" err="1"/>
              <a:t>almost</a:t>
            </a:r>
            <a:r>
              <a:rPr lang="nl-NL" altLang="nl-NL" dirty="0"/>
              <a:t> empty, even </a:t>
            </a:r>
            <a:r>
              <a:rPr lang="nl-NL" altLang="nl-NL" dirty="0" err="1"/>
              <a:t>with</a:t>
            </a:r>
            <a:r>
              <a:rPr lang="nl-NL" altLang="nl-NL" dirty="0"/>
              <a:t> a hopper cover </a:t>
            </a:r>
            <a:r>
              <a:rPr lang="nl-NL" altLang="nl-NL" dirty="0" err="1"/>
              <a:t>fitted</a:t>
            </a:r>
            <a:r>
              <a:rPr lang="nl-NL" altLang="nl-NL" dirty="0"/>
              <a:t> on </a:t>
            </a:r>
            <a:r>
              <a:rPr lang="nl-NL" altLang="nl-NL" dirty="0" err="1"/>
              <a:t>the</a:t>
            </a:r>
            <a:r>
              <a:rPr lang="nl-NL" altLang="nl-NL" dirty="0"/>
              <a:t> </a:t>
            </a:r>
            <a:r>
              <a:rPr lang="nl-NL" altLang="nl-NL" dirty="0" err="1"/>
              <a:t>spreader</a:t>
            </a:r>
            <a:endParaRPr lang="en-US" altLang="nl-NL" dirty="0"/>
          </a:p>
        </p:txBody>
      </p:sp>
      <p:pic>
        <p:nvPicPr>
          <p:cNvPr id="7" name="Picture 6" descr="060324013"/>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843808" y="4321755"/>
            <a:ext cx="2963862" cy="1974850"/>
          </a:xfrm>
          <a:prstGeom prst="rect">
            <a:avLst/>
          </a:prstGeom>
          <a:solidFill>
            <a:srgbClr val="FF6600"/>
          </a:solidFill>
          <a:ln w="9525">
            <a:solidFill>
              <a:schemeClr val="tx1"/>
            </a:solidFill>
            <a:miter lim="800000"/>
            <a:headEnd/>
            <a:tailEnd/>
          </a:ln>
        </p:spPr>
      </p:pic>
      <p:pic>
        <p:nvPicPr>
          <p:cNvPr id="8" name="Picture 7" descr="06032404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858470" y="4321755"/>
            <a:ext cx="2974975" cy="1982788"/>
          </a:xfrm>
          <a:prstGeom prst="rect">
            <a:avLst/>
          </a:prstGeom>
          <a:solidFill>
            <a:srgbClr val="FF6600"/>
          </a:solidFill>
          <a:ln w="9525">
            <a:solidFill>
              <a:schemeClr val="tx1"/>
            </a:solidFill>
            <a:miter lim="800000"/>
            <a:headEnd/>
            <a:tailEnd/>
          </a:ln>
        </p:spPr>
      </p:pic>
      <p:pic>
        <p:nvPicPr>
          <p:cNvPr id="9" name="Picture 11" descr="RO wielstel + aftap 067"/>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192683" y="4321755"/>
            <a:ext cx="2592387" cy="19748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8594" name="Afbeelding 4"/>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80963" y="2259013"/>
            <a:ext cx="2933700" cy="1957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8595" name="Rectangle 72">
            <a:hlinkClick r:id="rId4" action="ppaction://hlinksldjump"/>
          </p:cNvPr>
          <p:cNvSpPr>
            <a:spLocks noChangeArrowheads="1"/>
          </p:cNvSpPr>
          <p:nvPr/>
        </p:nvSpPr>
        <p:spPr bwMode="auto">
          <a:xfrm>
            <a:off x="6200775" y="4316413"/>
            <a:ext cx="2838450" cy="17780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300">
                <a:solidFill>
                  <a:srgbClr val="000000"/>
                </a:solidFill>
              </a:rPr>
              <a:t>Fine application for RO-C is optional</a:t>
            </a: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p:txBody>
      </p:sp>
      <p:sp>
        <p:nvSpPr>
          <p:cNvPr id="158725" name="Rectangle 11"/>
          <p:cNvSpPr>
            <a:spLocks noGrp="1" noChangeArrowheads="1"/>
          </p:cNvSpPr>
          <p:nvPr>
            <p:ph idx="1"/>
          </p:nvPr>
        </p:nvSpPr>
        <p:spPr>
          <a:xfrm>
            <a:off x="6203950" y="2259013"/>
            <a:ext cx="2471738" cy="3757612"/>
          </a:xfrm>
        </p:spPr>
        <p:txBody>
          <a:bodyPr/>
          <a:lstStyle/>
          <a:p>
            <a:pPr eaLnBrk="1" hangingPunct="1">
              <a:buFontTx/>
              <a:buNone/>
              <a:defRPr/>
            </a:pPr>
            <a:r>
              <a:rPr lang="nl-NL" altLang="nl-NL" dirty="0" smtClean="0"/>
              <a:t>Standard on: </a:t>
            </a:r>
          </a:p>
          <a:p>
            <a:pPr marL="0" indent="0" eaLnBrk="1" hangingPunct="1">
              <a:buFontTx/>
              <a:buNone/>
              <a:defRPr/>
            </a:pPr>
            <a:r>
              <a:rPr lang="nl-NL" altLang="nl-NL" dirty="0" smtClean="0"/>
              <a:t>RO-M, RO-M EW, RO-M GEOSPREAD</a:t>
            </a:r>
            <a:r>
              <a:rPr lang="nl-NL" altLang="nl-NL" baseline="30000" dirty="0" smtClean="0"/>
              <a:t>®</a:t>
            </a:r>
            <a:r>
              <a:rPr lang="nl-NL" altLang="nl-NL" dirty="0" smtClean="0"/>
              <a:t>, RO-XL, RO-EDW </a:t>
            </a:r>
            <a:r>
              <a:rPr lang="nl-NL" altLang="nl-NL" dirty="0" err="1" smtClean="0"/>
              <a:t>and</a:t>
            </a:r>
            <a:r>
              <a:rPr lang="nl-NL" altLang="nl-NL" dirty="0" smtClean="0"/>
              <a:t> RO-XXL GEOSPREAD</a:t>
            </a:r>
            <a:r>
              <a:rPr lang="nl-NL" altLang="nl-NL" baseline="30000" dirty="0"/>
              <a:t>®</a:t>
            </a:r>
            <a:endParaRPr lang="en-US" altLang="nl-NL"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Fine </a:t>
            </a:r>
            <a:r>
              <a:rPr lang="nl-NL" altLang="nl-NL" dirty="0" smtClean="0"/>
              <a:t>Application Device</a:t>
            </a:r>
            <a:endParaRPr lang="nl-NL" dirty="0"/>
          </a:p>
        </p:txBody>
      </p:sp>
      <p:pic>
        <p:nvPicPr>
          <p:cNvPr id="238598" name="Picture 5" descr="Vic_RotaflowRO_028"/>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07950" y="4292600"/>
            <a:ext cx="2879725" cy="1920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38599" name="Picture 6" descr="Vic_RotaflowRO_029"/>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3132138" y="4316413"/>
            <a:ext cx="2881312" cy="1920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38600" name="Oval 9"/>
          <p:cNvSpPr>
            <a:spLocks noChangeArrowheads="1"/>
          </p:cNvSpPr>
          <p:nvPr/>
        </p:nvSpPr>
        <p:spPr bwMode="auto">
          <a:xfrm>
            <a:off x="468313" y="3013075"/>
            <a:ext cx="638175" cy="449263"/>
          </a:xfrm>
          <a:prstGeom prst="ellipse">
            <a:avLst/>
          </a:prstGeom>
          <a:noFill/>
          <a:ln w="38100">
            <a:solidFill>
              <a:srgbClr val="0C345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solidFill>
                <a:srgbClr val="000000"/>
              </a:solidFill>
            </a:endParaRPr>
          </a:p>
        </p:txBody>
      </p:sp>
      <p:pic>
        <p:nvPicPr>
          <p:cNvPr id="238601" name="Afbeelding 1"/>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3135313" y="2259013"/>
            <a:ext cx="2884487" cy="191928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38602" name="Afbeelding 2"/>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bwMode="auto">
          <a:xfrm>
            <a:off x="6203950" y="4711700"/>
            <a:ext cx="1401763"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8603" name="Afbeelding 3"/>
          <p:cNvPicPr>
            <a:picLocks noChangeAspect="1"/>
          </p:cNvPicPr>
          <p:nvPr/>
        </p:nvPicPr>
        <p:blipFill>
          <a:blip r:embed="rId9" cstate="email">
            <a:extLst>
              <a:ext uri="{28A0092B-C50C-407E-A947-70E740481C1C}">
                <a14:useLocalDpi xmlns:a14="http://schemas.microsoft.com/office/drawing/2010/main"/>
              </a:ext>
            </a:extLst>
          </a:blip>
          <a:srcRect/>
          <a:stretch>
            <a:fillRect/>
          </a:stretch>
        </p:blipFill>
        <p:spPr bwMode="auto">
          <a:xfrm>
            <a:off x="7639050" y="4711700"/>
            <a:ext cx="1400175"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ttingFineDosing-LR">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87266" y="1772816"/>
            <a:ext cx="5012575" cy="2819573"/>
          </a:xfrm>
        </p:spPr>
      </p:pic>
      <p:sp>
        <p:nvSpPr>
          <p:cNvPr id="3" name="Text Placeholder 2"/>
          <p:cNvSpPr>
            <a:spLocks noGrp="1"/>
          </p:cNvSpPr>
          <p:nvPr>
            <p:ph type="body" sz="quarter" idx="10"/>
          </p:nvPr>
        </p:nvSpPr>
        <p:spPr>
          <a:xfrm>
            <a:off x="704851" y="1027222"/>
            <a:ext cx="8259637" cy="431800"/>
          </a:xfrm>
        </p:spPr>
        <p:txBody>
          <a:bodyPr/>
          <a:lstStyle/>
          <a:p>
            <a:r>
              <a:rPr lang="nl-NL" dirty="0" smtClean="0"/>
              <a:t>How </a:t>
            </a:r>
            <a:r>
              <a:rPr lang="nl-NL" dirty="0" err="1" smtClean="0"/>
              <a:t>to</a:t>
            </a:r>
            <a:r>
              <a:rPr lang="nl-NL" dirty="0" smtClean="0"/>
              <a:t> </a:t>
            </a:r>
            <a:r>
              <a:rPr lang="nl-NL" dirty="0" err="1" smtClean="0"/>
              <a:t>Adjust</a:t>
            </a:r>
            <a:r>
              <a:rPr lang="nl-NL" dirty="0" smtClean="0"/>
              <a:t> </a:t>
            </a:r>
            <a:r>
              <a:rPr lang="nl-NL" dirty="0" err="1" smtClean="0"/>
              <a:t>the</a:t>
            </a:r>
            <a:r>
              <a:rPr lang="nl-NL" dirty="0" smtClean="0"/>
              <a:t> Fine Application Device?</a:t>
            </a:r>
            <a:endParaRPr lang="nl-NL" dirty="0"/>
          </a:p>
        </p:txBody>
      </p:sp>
      <p:sp>
        <p:nvSpPr>
          <p:cNvPr id="5" name="Line 38"/>
          <p:cNvSpPr>
            <a:spLocks noChangeShapeType="1"/>
          </p:cNvSpPr>
          <p:nvPr/>
        </p:nvSpPr>
        <p:spPr bwMode="auto">
          <a:xfrm>
            <a:off x="6770676" y="5157192"/>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 name="Line 39"/>
          <p:cNvSpPr>
            <a:spLocks noChangeShapeType="1"/>
          </p:cNvSpPr>
          <p:nvPr/>
        </p:nvSpPr>
        <p:spPr bwMode="auto">
          <a:xfrm>
            <a:off x="6770676" y="6020792"/>
            <a:ext cx="2362200" cy="0"/>
          </a:xfrm>
          <a:prstGeom prst="line">
            <a:avLst/>
          </a:prstGeom>
          <a:noFill/>
          <a:ln w="19050">
            <a:solidFill>
              <a:srgbClr val="0C345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7" name="Text Box 40">
            <a:hlinkClick r:id="rId5" action="ppaction://hlinkfile"/>
          </p:cNvPr>
          <p:cNvSpPr txBox="1">
            <a:spLocks noChangeArrowheads="1"/>
          </p:cNvSpPr>
          <p:nvPr/>
        </p:nvSpPr>
        <p:spPr bwMode="auto">
          <a:xfrm>
            <a:off x="7835889" y="5463580"/>
            <a:ext cx="1296987" cy="244475"/>
          </a:xfrm>
          <a:prstGeom prst="rect">
            <a:avLst/>
          </a:prstGeom>
          <a:noFill/>
          <a:ln>
            <a:noFill/>
          </a:ln>
          <a:effectLst/>
          <a:extLst>
            <a:ext uri="{909E8E84-426E-40DD-AFC4-6F175D3DCCD1}">
              <a14:hiddenFill xmlns:a14="http://schemas.microsoft.com/office/drawing/2010/main">
                <a:solidFill>
                  <a:srgbClr val="A0AA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nl-NL" sz="1000" b="1"/>
              <a:t>Movie</a:t>
            </a:r>
            <a:endParaRPr lang="nl-NL" altLang="nl-NL" sz="1000" b="1"/>
          </a:p>
        </p:txBody>
      </p:sp>
      <p:pic>
        <p:nvPicPr>
          <p:cNvPr id="8" name="Afbeelding 13" descr="Afbeeldingsresultaat voor movie icon"/>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865926" y="5155605"/>
            <a:ext cx="7905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59977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Agitator</a:t>
            </a:r>
            <a:endParaRPr lang="nl-NL" dirty="0"/>
          </a:p>
        </p:txBody>
      </p:sp>
      <p:sp>
        <p:nvSpPr>
          <p:cNvPr id="240643" name="Rectangle 72">
            <a:hlinkClick r:id="rId3" action="ppaction://hlinksldjump"/>
          </p:cNvPr>
          <p:cNvSpPr>
            <a:spLocks noChangeArrowheads="1"/>
          </p:cNvSpPr>
          <p:nvPr/>
        </p:nvSpPr>
        <p:spPr bwMode="auto">
          <a:xfrm>
            <a:off x="3132138" y="1844675"/>
            <a:ext cx="2586037" cy="17780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a:solidFill>
                  <a:srgbClr val="000000"/>
                </a:solidFill>
              </a:rPr>
              <a:t>RO-M/RO-M EW</a:t>
            </a:r>
          </a:p>
          <a:p>
            <a:pPr algn="ctr" eaLnBrk="1" hangingPunct="1"/>
            <a:endParaRPr lang="en-US" altLang="nl-NL" sz="16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p:txBody>
      </p:sp>
      <p:sp>
        <p:nvSpPr>
          <p:cNvPr id="240644" name="Rectangle 72">
            <a:hlinkClick r:id="rId3" action="ppaction://hlinksldjump"/>
          </p:cNvPr>
          <p:cNvSpPr>
            <a:spLocks noChangeArrowheads="1"/>
          </p:cNvSpPr>
          <p:nvPr/>
        </p:nvSpPr>
        <p:spPr bwMode="auto">
          <a:xfrm>
            <a:off x="6103938" y="1844675"/>
            <a:ext cx="2784475" cy="2306638"/>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400" dirty="0">
                <a:solidFill>
                  <a:srgbClr val="000000"/>
                </a:solidFill>
              </a:rPr>
              <a:t>RO-M </a:t>
            </a:r>
            <a:r>
              <a:rPr lang="en-US" altLang="nl-NL" sz="1400" dirty="0" smtClean="0">
                <a:solidFill>
                  <a:srgbClr val="000000"/>
                </a:solidFill>
              </a:rPr>
              <a:t>GEOSPREAD</a:t>
            </a:r>
            <a:r>
              <a:rPr lang="nl-NL" altLang="nl-NL" sz="1400" baseline="30000" dirty="0"/>
              <a:t>®</a:t>
            </a:r>
            <a:r>
              <a:rPr lang="en-US" altLang="nl-NL" sz="1400" dirty="0" smtClean="0">
                <a:solidFill>
                  <a:srgbClr val="000000"/>
                </a:solidFill>
              </a:rPr>
              <a:t>/</a:t>
            </a:r>
            <a:r>
              <a:rPr lang="en-US" altLang="nl-NL" sz="1400" dirty="0">
                <a:solidFill>
                  <a:srgbClr val="000000"/>
                </a:solidFill>
              </a:rPr>
              <a:t>RO-XL/</a:t>
            </a:r>
          </a:p>
          <a:p>
            <a:pPr algn="ctr" eaLnBrk="1" hangingPunct="1"/>
            <a:r>
              <a:rPr lang="en-US" altLang="nl-NL" sz="1400" dirty="0">
                <a:solidFill>
                  <a:srgbClr val="000000"/>
                </a:solidFill>
              </a:rPr>
              <a:t>RO-EDW/RO-XXL </a:t>
            </a:r>
            <a:r>
              <a:rPr lang="en-US" altLang="nl-NL" sz="1400" dirty="0" smtClean="0">
                <a:solidFill>
                  <a:srgbClr val="000000"/>
                </a:solidFill>
              </a:rPr>
              <a:t>GEOSPREAD</a:t>
            </a:r>
            <a:r>
              <a:rPr lang="nl-NL" altLang="nl-NL" sz="1400" baseline="30000" dirty="0"/>
              <a:t>®</a:t>
            </a:r>
            <a:endParaRPr lang="en-US" altLang="nl-NL" sz="1400" dirty="0">
              <a:solidFill>
                <a:srgbClr val="000000"/>
              </a:solidFill>
            </a:endParaRPr>
          </a:p>
          <a:p>
            <a:pPr algn="ctr" eaLnBrk="1" hangingPunct="1"/>
            <a:endParaRPr lang="en-US" altLang="nl-NL" sz="1600" dirty="0">
              <a:solidFill>
                <a:srgbClr val="000000"/>
              </a:solidFill>
            </a:endParaRPr>
          </a:p>
          <a:p>
            <a:pPr algn="ctr" eaLnBrk="1" hangingPunct="1"/>
            <a:endParaRPr lang="en-US" altLang="nl-NL" sz="1300" dirty="0">
              <a:solidFill>
                <a:srgbClr val="000000"/>
              </a:solidFill>
            </a:endParaRPr>
          </a:p>
          <a:p>
            <a:pPr algn="ctr" eaLnBrk="1" hangingPunct="1"/>
            <a:endParaRPr lang="en-US" altLang="nl-NL" sz="1300" dirty="0">
              <a:solidFill>
                <a:srgbClr val="000000"/>
              </a:solidFill>
            </a:endParaRPr>
          </a:p>
          <a:p>
            <a:pPr algn="ctr" eaLnBrk="1" hangingPunct="1"/>
            <a:endParaRPr lang="en-US" altLang="nl-NL" sz="1300" dirty="0">
              <a:solidFill>
                <a:srgbClr val="000000"/>
              </a:solidFill>
            </a:endParaRPr>
          </a:p>
          <a:p>
            <a:pPr algn="ctr" eaLnBrk="1" hangingPunct="1"/>
            <a:endParaRPr lang="en-US" altLang="nl-NL" sz="1300" dirty="0">
              <a:solidFill>
                <a:srgbClr val="000000"/>
              </a:solidFill>
            </a:endParaRPr>
          </a:p>
          <a:p>
            <a:pPr algn="ctr" eaLnBrk="1" hangingPunct="1"/>
            <a:endParaRPr lang="en-US" altLang="nl-NL" sz="1300" dirty="0">
              <a:solidFill>
                <a:srgbClr val="000000"/>
              </a:solidFill>
            </a:endParaRPr>
          </a:p>
          <a:p>
            <a:pPr algn="ctr" eaLnBrk="1" hangingPunct="1"/>
            <a:endParaRPr lang="en-US" altLang="nl-NL" sz="1300" dirty="0">
              <a:solidFill>
                <a:srgbClr val="000000"/>
              </a:solidFill>
            </a:endParaRPr>
          </a:p>
        </p:txBody>
      </p:sp>
      <p:sp>
        <p:nvSpPr>
          <p:cNvPr id="240645" name="Rectangle 72">
            <a:hlinkClick r:id="rId3" action="ppaction://hlinksldjump"/>
          </p:cNvPr>
          <p:cNvSpPr>
            <a:spLocks noChangeArrowheads="1"/>
          </p:cNvSpPr>
          <p:nvPr/>
        </p:nvSpPr>
        <p:spPr bwMode="auto">
          <a:xfrm>
            <a:off x="250825" y="1844675"/>
            <a:ext cx="2611438" cy="17780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a:solidFill>
                  <a:srgbClr val="000000"/>
                </a:solidFill>
              </a:rPr>
              <a:t>RO-C</a:t>
            </a:r>
          </a:p>
          <a:p>
            <a:pPr algn="ctr" eaLnBrk="1" hangingPunct="1"/>
            <a:endParaRPr lang="en-US" altLang="nl-NL" sz="16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a:p>
            <a:pPr algn="ctr" eaLnBrk="1" hangingPunct="1"/>
            <a:endParaRPr lang="en-US" altLang="nl-NL" sz="1300">
              <a:solidFill>
                <a:srgbClr val="000000"/>
              </a:solidFill>
            </a:endParaRPr>
          </a:p>
        </p:txBody>
      </p:sp>
      <p:pic>
        <p:nvPicPr>
          <p:cNvPr id="240646" name="Picture 13" descr="twklangzaam-v"/>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884368" y="5243512"/>
            <a:ext cx="1192880" cy="1022669"/>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40647" name="Picture 4" descr="Vic_RotaflowRO_028"/>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108700" y="2733675"/>
            <a:ext cx="2779713"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0648" name="Text Box 10"/>
          <p:cNvSpPr txBox="1">
            <a:spLocks noChangeArrowheads="1"/>
          </p:cNvSpPr>
          <p:nvPr/>
        </p:nvSpPr>
        <p:spPr bwMode="auto">
          <a:xfrm>
            <a:off x="250825" y="4441825"/>
            <a:ext cx="2592388" cy="1604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dirty="0">
                <a:solidFill>
                  <a:srgbClr val="000000"/>
                </a:solidFill>
              </a:rPr>
              <a:t>Agitator speed </a:t>
            </a:r>
          </a:p>
          <a:p>
            <a:pPr algn="ctr" eaLnBrk="1" hangingPunct="1">
              <a:spcBef>
                <a:spcPct val="50000"/>
              </a:spcBef>
            </a:pPr>
            <a:r>
              <a:rPr lang="nl-NL" altLang="nl-NL" dirty="0">
                <a:solidFill>
                  <a:srgbClr val="000000"/>
                </a:solidFill>
              </a:rPr>
              <a:t>= </a:t>
            </a:r>
          </a:p>
          <a:p>
            <a:pPr algn="ctr" eaLnBrk="1" hangingPunct="1">
              <a:spcBef>
                <a:spcPct val="50000"/>
              </a:spcBef>
            </a:pPr>
            <a:r>
              <a:rPr lang="nl-NL" altLang="nl-NL" dirty="0">
                <a:solidFill>
                  <a:srgbClr val="000000"/>
                </a:solidFill>
              </a:rPr>
              <a:t>Disc speed</a:t>
            </a:r>
          </a:p>
          <a:p>
            <a:pPr algn="ctr" eaLnBrk="1" hangingPunct="1">
              <a:spcBef>
                <a:spcPct val="50000"/>
              </a:spcBef>
            </a:pPr>
            <a:r>
              <a:rPr lang="nl-NL" altLang="nl-NL" dirty="0">
                <a:solidFill>
                  <a:srgbClr val="000000"/>
                </a:solidFill>
              </a:rPr>
              <a:t>540 </a:t>
            </a:r>
            <a:r>
              <a:rPr lang="nl-NL" altLang="nl-NL" dirty="0" err="1">
                <a:solidFill>
                  <a:srgbClr val="000000"/>
                </a:solidFill>
              </a:rPr>
              <a:t>rpm</a:t>
            </a:r>
            <a:endParaRPr lang="en-US" altLang="nl-NL" dirty="0">
              <a:solidFill>
                <a:srgbClr val="000000"/>
              </a:solidFill>
            </a:endParaRPr>
          </a:p>
        </p:txBody>
      </p:sp>
      <p:sp>
        <p:nvSpPr>
          <p:cNvPr id="240649" name="Text Box 11"/>
          <p:cNvSpPr txBox="1">
            <a:spLocks noChangeArrowheads="1"/>
          </p:cNvSpPr>
          <p:nvPr/>
        </p:nvSpPr>
        <p:spPr bwMode="auto">
          <a:xfrm>
            <a:off x="3149600" y="4460875"/>
            <a:ext cx="2592387"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dirty="0">
                <a:solidFill>
                  <a:srgbClr val="000000"/>
                </a:solidFill>
              </a:rPr>
              <a:t>Agitator speed </a:t>
            </a:r>
          </a:p>
          <a:p>
            <a:pPr algn="ctr" eaLnBrk="1" hangingPunct="1">
              <a:spcBef>
                <a:spcPct val="50000"/>
              </a:spcBef>
            </a:pPr>
            <a:r>
              <a:rPr lang="nl-NL" altLang="nl-NL" dirty="0">
                <a:solidFill>
                  <a:srgbClr val="000000"/>
                </a:solidFill>
              </a:rPr>
              <a:t>= </a:t>
            </a:r>
          </a:p>
          <a:p>
            <a:pPr algn="ctr" eaLnBrk="1" hangingPunct="1">
              <a:spcBef>
                <a:spcPct val="50000"/>
              </a:spcBef>
            </a:pPr>
            <a:r>
              <a:rPr lang="nl-NL" altLang="nl-NL" dirty="0">
                <a:solidFill>
                  <a:srgbClr val="000000"/>
                </a:solidFill>
              </a:rPr>
              <a:t>Disc speed</a:t>
            </a:r>
          </a:p>
          <a:p>
            <a:pPr algn="ctr" eaLnBrk="1" hangingPunct="1">
              <a:spcBef>
                <a:spcPct val="50000"/>
              </a:spcBef>
            </a:pPr>
            <a:r>
              <a:rPr lang="nl-NL" altLang="nl-NL" dirty="0">
                <a:solidFill>
                  <a:srgbClr val="000000"/>
                </a:solidFill>
              </a:rPr>
              <a:t>850 </a:t>
            </a:r>
            <a:r>
              <a:rPr lang="nl-NL" altLang="nl-NL" dirty="0" err="1">
                <a:solidFill>
                  <a:srgbClr val="000000"/>
                </a:solidFill>
              </a:rPr>
              <a:t>rpm</a:t>
            </a:r>
            <a:endParaRPr lang="en-US" altLang="nl-NL" dirty="0">
              <a:solidFill>
                <a:srgbClr val="000000"/>
              </a:solidFill>
            </a:endParaRPr>
          </a:p>
        </p:txBody>
      </p:sp>
      <p:sp>
        <p:nvSpPr>
          <p:cNvPr id="240650" name="Text Box 12"/>
          <p:cNvSpPr txBox="1">
            <a:spLocks noChangeArrowheads="1"/>
          </p:cNvSpPr>
          <p:nvPr/>
        </p:nvSpPr>
        <p:spPr bwMode="auto">
          <a:xfrm>
            <a:off x="6088430" y="4460875"/>
            <a:ext cx="2886075"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nl-NL" altLang="nl-NL" dirty="0">
                <a:solidFill>
                  <a:srgbClr val="000000"/>
                </a:solidFill>
              </a:rPr>
              <a:t>Agitator speed </a:t>
            </a:r>
          </a:p>
          <a:p>
            <a:pPr algn="ctr" eaLnBrk="1" hangingPunct="1">
              <a:spcBef>
                <a:spcPct val="50000"/>
              </a:spcBef>
            </a:pPr>
            <a:r>
              <a:rPr lang="nl-NL" altLang="nl-NL" dirty="0">
                <a:solidFill>
                  <a:srgbClr val="000000"/>
                </a:solidFill>
              </a:rPr>
              <a:t>= </a:t>
            </a:r>
          </a:p>
          <a:p>
            <a:pPr algn="ctr" eaLnBrk="1" hangingPunct="1">
              <a:spcBef>
                <a:spcPct val="50000"/>
              </a:spcBef>
            </a:pPr>
            <a:r>
              <a:rPr lang="nl-NL" altLang="nl-NL" dirty="0">
                <a:solidFill>
                  <a:srgbClr val="000000"/>
                </a:solidFill>
              </a:rPr>
              <a:t>15 % of </a:t>
            </a:r>
            <a:r>
              <a:rPr lang="nl-NL" altLang="nl-NL" dirty="0" err="1">
                <a:solidFill>
                  <a:srgbClr val="000000"/>
                </a:solidFill>
              </a:rPr>
              <a:t>the</a:t>
            </a:r>
            <a:r>
              <a:rPr lang="nl-NL" altLang="nl-NL" dirty="0">
                <a:solidFill>
                  <a:srgbClr val="000000"/>
                </a:solidFill>
              </a:rPr>
              <a:t> disc </a:t>
            </a:r>
            <a:endParaRPr lang="nl-NL" altLang="nl-NL" dirty="0" smtClean="0">
              <a:solidFill>
                <a:srgbClr val="000000"/>
              </a:solidFill>
            </a:endParaRPr>
          </a:p>
          <a:p>
            <a:pPr algn="ctr" eaLnBrk="1" hangingPunct="1">
              <a:spcBef>
                <a:spcPct val="50000"/>
              </a:spcBef>
            </a:pPr>
            <a:r>
              <a:rPr lang="nl-NL" altLang="nl-NL" dirty="0" smtClean="0">
                <a:solidFill>
                  <a:srgbClr val="000000"/>
                </a:solidFill>
              </a:rPr>
              <a:t>speed</a:t>
            </a:r>
            <a:endParaRPr lang="nl-NL" altLang="nl-NL" dirty="0">
              <a:solidFill>
                <a:srgbClr val="000000"/>
              </a:solidFill>
            </a:endParaRPr>
          </a:p>
        </p:txBody>
      </p:sp>
      <p:pic>
        <p:nvPicPr>
          <p:cNvPr id="240651" name="Afbeelding 1"/>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250825" y="2224088"/>
            <a:ext cx="2592388" cy="221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0652" name="Afbeelding 2"/>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3149600" y="2232025"/>
            <a:ext cx="2574925"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Text Box 9"/>
          <p:cNvSpPr txBox="1">
            <a:spLocks noChangeArrowheads="1"/>
          </p:cNvSpPr>
          <p:nvPr/>
        </p:nvSpPr>
        <p:spPr bwMode="auto">
          <a:xfrm>
            <a:off x="1427163" y="5886450"/>
            <a:ext cx="2773362" cy="49530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a:solidFill>
                  <a:srgbClr val="000000"/>
                </a:solidFill>
              </a:rPr>
              <a:t>Front part easy to open for </a:t>
            </a:r>
            <a:br>
              <a:rPr lang="en-US" altLang="nl-NL" sz="1600">
                <a:solidFill>
                  <a:srgbClr val="000000"/>
                </a:solidFill>
              </a:rPr>
            </a:br>
            <a:r>
              <a:rPr lang="en-US" altLang="nl-NL" sz="1600">
                <a:solidFill>
                  <a:srgbClr val="000000"/>
                </a:solidFill>
              </a:rPr>
              <a:t>quick inspection</a:t>
            </a:r>
          </a:p>
        </p:txBody>
      </p:sp>
      <p:sp>
        <p:nvSpPr>
          <p:cNvPr id="242691" name="Text Box 8"/>
          <p:cNvSpPr txBox="1">
            <a:spLocks noChangeArrowheads="1"/>
          </p:cNvSpPr>
          <p:nvPr/>
        </p:nvSpPr>
        <p:spPr bwMode="auto">
          <a:xfrm>
            <a:off x="4897438" y="5918200"/>
            <a:ext cx="2884487" cy="287338"/>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a:solidFill>
                  <a:srgbClr val="000000"/>
                </a:solidFill>
              </a:rPr>
              <a:t>Wide filling opening</a:t>
            </a:r>
          </a:p>
        </p:txBody>
      </p:sp>
      <p:sp>
        <p:nvSpPr>
          <p:cNvPr id="242692" name="Text Box 10"/>
          <p:cNvSpPr txBox="1">
            <a:spLocks noChangeArrowheads="1"/>
          </p:cNvSpPr>
          <p:nvPr/>
        </p:nvSpPr>
        <p:spPr bwMode="auto">
          <a:xfrm>
            <a:off x="2232025" y="3578225"/>
            <a:ext cx="4716463" cy="47466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a:solidFill>
                  <a:srgbClr val="000000"/>
                </a:solidFill>
              </a:rPr>
              <a:t>Quick and simple to fit</a:t>
            </a:r>
          </a:p>
        </p:txBody>
      </p:sp>
      <p:sp>
        <p:nvSpPr>
          <p:cNvPr id="3" name="Tijdelijke aanduiding voor tekst 2"/>
          <p:cNvSpPr>
            <a:spLocks noGrp="1"/>
          </p:cNvSpPr>
          <p:nvPr>
            <p:ph type="body" sz="quarter" idx="10"/>
          </p:nvPr>
        </p:nvSpPr>
        <p:spPr/>
        <p:txBody>
          <a:bodyPr/>
          <a:lstStyle/>
          <a:p>
            <a:pPr marL="0" indent="0" eaLnBrk="1" hangingPunct="1">
              <a:defRPr/>
            </a:pPr>
            <a:r>
              <a:rPr lang="nl-NL" altLang="nl-NL" dirty="0"/>
              <a:t>Hopper Cover (</a:t>
            </a:r>
            <a:r>
              <a:rPr lang="nl-NL" altLang="nl-NL" dirty="0" err="1"/>
              <a:t>Optional</a:t>
            </a:r>
            <a:r>
              <a:rPr lang="nl-NL" altLang="nl-NL" dirty="0"/>
              <a:t>) </a:t>
            </a:r>
            <a:endParaRPr lang="nl-NL" dirty="0"/>
          </a:p>
        </p:txBody>
      </p:sp>
      <p:pic>
        <p:nvPicPr>
          <p:cNvPr id="242694" name="Picture 9" descr="J:\Afdelingen\Sales &amp; Marketing\2014\Pictures\SPREADERS 2014\Details\140520499.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932363" y="4027488"/>
            <a:ext cx="2835275" cy="18907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42695" name="Picture 10" descr="J:\Afdelingen\Sales &amp; Marketing\2014\Pictures\SPREADERS 2014\Details\140520502.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427163" y="4027488"/>
            <a:ext cx="2773362" cy="18589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42696" name="Afbeelding 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2232025" y="1700213"/>
            <a:ext cx="4716463" cy="1962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inhoud 1"/>
          <p:cNvSpPr>
            <a:spLocks noGrp="1"/>
          </p:cNvSpPr>
          <p:nvPr>
            <p:ph idx="1"/>
          </p:nvPr>
        </p:nvSpPr>
        <p:spPr/>
        <p:txBody>
          <a:bodyPr/>
          <a:lstStyle/>
          <a:p>
            <a:pPr>
              <a:buFont typeface="Arial" panose="020B0604020202020204" pitchFamily="34" charset="0"/>
              <a:buChar char="•"/>
            </a:pPr>
            <a:r>
              <a:rPr lang="nl-NL" dirty="0" err="1" smtClean="0"/>
              <a:t>Operation</a:t>
            </a:r>
            <a:r>
              <a:rPr lang="nl-NL" dirty="0" smtClean="0"/>
              <a:t> of </a:t>
            </a:r>
            <a:r>
              <a:rPr lang="nl-NL" dirty="0" err="1" smtClean="0"/>
              <a:t>electrical</a:t>
            </a:r>
            <a:r>
              <a:rPr lang="nl-NL" dirty="0" smtClean="0"/>
              <a:t> hopper cover via ISOBUS compatible terminal</a:t>
            </a:r>
          </a:p>
          <a:p>
            <a:pPr>
              <a:buFont typeface="Arial" panose="020B0604020202020204" pitchFamily="34" charset="0"/>
              <a:buChar char="•"/>
            </a:pPr>
            <a:r>
              <a:rPr lang="nl-NL" dirty="0" smtClean="0"/>
              <a:t>No </a:t>
            </a:r>
            <a:r>
              <a:rPr lang="nl-NL" dirty="0" err="1" smtClean="0"/>
              <a:t>need</a:t>
            </a:r>
            <a:r>
              <a:rPr lang="nl-NL" dirty="0" smtClean="0"/>
              <a:t> </a:t>
            </a:r>
            <a:r>
              <a:rPr lang="nl-NL" dirty="0" err="1" smtClean="0"/>
              <a:t>to</a:t>
            </a:r>
            <a:r>
              <a:rPr lang="nl-NL" dirty="0" smtClean="0"/>
              <a:t> </a:t>
            </a:r>
            <a:r>
              <a:rPr lang="nl-NL" dirty="0" err="1" smtClean="0"/>
              <a:t>leave</a:t>
            </a:r>
            <a:r>
              <a:rPr lang="nl-NL" dirty="0" smtClean="0"/>
              <a:t> </a:t>
            </a:r>
            <a:r>
              <a:rPr lang="nl-NL" dirty="0" err="1" smtClean="0"/>
              <a:t>the</a:t>
            </a:r>
            <a:r>
              <a:rPr lang="nl-NL" dirty="0" smtClean="0"/>
              <a:t> tractor </a:t>
            </a:r>
            <a:r>
              <a:rPr lang="nl-NL" dirty="0" smtClean="0"/>
              <a:t>cab</a:t>
            </a:r>
          </a:p>
          <a:p>
            <a:pPr>
              <a:buFont typeface="Arial" panose="020B0604020202020204" pitchFamily="34" charset="0"/>
              <a:buChar char="•"/>
            </a:pPr>
            <a:r>
              <a:rPr lang="nl-NL" altLang="nl-NL" dirty="0"/>
              <a:t>Unique </a:t>
            </a:r>
            <a:r>
              <a:rPr lang="nl-NL" altLang="nl-NL" dirty="0" err="1"/>
              <a:t>patented</a:t>
            </a:r>
            <a:r>
              <a:rPr lang="nl-NL" altLang="nl-NL" dirty="0"/>
              <a:t> design</a:t>
            </a:r>
          </a:p>
          <a:p>
            <a:pPr>
              <a:buFont typeface="Arial" panose="020B0604020202020204" pitchFamily="34" charset="0"/>
              <a:buChar char="•"/>
            </a:pPr>
            <a:endParaRPr lang="nl-NL" dirty="0"/>
          </a:p>
        </p:txBody>
      </p:sp>
      <p:sp>
        <p:nvSpPr>
          <p:cNvPr id="3" name="Tijdelijke aanduiding voor tekst 2"/>
          <p:cNvSpPr>
            <a:spLocks noGrp="1"/>
          </p:cNvSpPr>
          <p:nvPr>
            <p:ph type="body" sz="quarter" idx="10"/>
          </p:nvPr>
        </p:nvSpPr>
        <p:spPr/>
        <p:txBody>
          <a:bodyPr/>
          <a:lstStyle/>
          <a:p>
            <a:r>
              <a:rPr lang="nl-NL" dirty="0" err="1" smtClean="0"/>
              <a:t>Electrical</a:t>
            </a:r>
            <a:r>
              <a:rPr lang="nl-NL" dirty="0" smtClean="0"/>
              <a:t> Hopper Cover</a:t>
            </a:r>
            <a:endParaRPr lang="nl-NL" dirty="0"/>
          </a:p>
        </p:txBody>
      </p:sp>
      <p:pic>
        <p:nvPicPr>
          <p:cNvPr id="7170" name="Picture 2"/>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29650" y="3067312"/>
            <a:ext cx="2816114" cy="1508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3490974" y="3067312"/>
            <a:ext cx="2809218" cy="1508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529650" y="4674468"/>
            <a:ext cx="2816114" cy="15628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a:off x="3484077" y="4674468"/>
            <a:ext cx="2816114" cy="15628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8"/>
          <p:cNvPicPr>
            <a:picLocks noChangeAspect="1"/>
          </p:cNvPicPr>
          <p:nvPr/>
        </p:nvPicPr>
        <p:blipFill>
          <a:blip r:embed="rId6"/>
          <a:stretch>
            <a:fillRect/>
          </a:stretch>
        </p:blipFill>
        <p:spPr>
          <a:xfrm>
            <a:off x="6422480" y="3067312"/>
            <a:ext cx="2650234" cy="1896338"/>
          </a:xfrm>
          <a:prstGeom prst="rect">
            <a:avLst/>
          </a:prstGeom>
        </p:spPr>
      </p:pic>
      <p:sp>
        <p:nvSpPr>
          <p:cNvPr id="10" name="Rounded Rectangle 9"/>
          <p:cNvSpPr/>
          <p:nvPr/>
        </p:nvSpPr>
        <p:spPr bwMode="auto">
          <a:xfrm>
            <a:off x="8236250" y="3752724"/>
            <a:ext cx="936104" cy="480244"/>
          </a:xfrm>
          <a:prstGeom prst="roundRect">
            <a:avLst/>
          </a:prstGeom>
          <a:noFill/>
          <a:ln w="38100" cap="flat" cmpd="sng" algn="ctr">
            <a:solidFill>
              <a:srgbClr val="0C345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2"/>
              </a:solidFill>
              <a:effectLst/>
              <a:latin typeface="Arial" charset="0"/>
            </a:endParaRPr>
          </a:p>
        </p:txBody>
      </p:sp>
    </p:spTree>
    <p:extLst>
      <p:ext uri="{BB962C8B-B14F-4D97-AF65-F5344CB8AC3E}">
        <p14:creationId xmlns:p14="http://schemas.microsoft.com/office/powerpoint/2010/main" val="753404769"/>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Open/Close Indicator</a:t>
            </a:r>
            <a:endParaRPr lang="nl-NL" b="0" dirty="0"/>
          </a:p>
        </p:txBody>
      </p:sp>
      <p:pic>
        <p:nvPicPr>
          <p:cNvPr id="244739" name="Picture 4" descr="image"/>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8600" y="2133600"/>
            <a:ext cx="4302125" cy="28670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44740" name="Line 5"/>
          <p:cNvSpPr>
            <a:spLocks noChangeShapeType="1"/>
          </p:cNvSpPr>
          <p:nvPr/>
        </p:nvSpPr>
        <p:spPr bwMode="auto">
          <a:xfrm>
            <a:off x="2171700" y="3357563"/>
            <a:ext cx="431800" cy="720725"/>
          </a:xfrm>
          <a:prstGeom prst="line">
            <a:avLst/>
          </a:prstGeom>
          <a:noFill/>
          <a:ln w="28575">
            <a:solidFill>
              <a:srgbClr val="FFE68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244741" name="Picture 6" descr="Expl Airplus 107"/>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572000" y="2133600"/>
            <a:ext cx="3816350" cy="28622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44742" name="Line 7"/>
          <p:cNvSpPr>
            <a:spLocks noChangeShapeType="1"/>
          </p:cNvSpPr>
          <p:nvPr/>
        </p:nvSpPr>
        <p:spPr bwMode="auto">
          <a:xfrm>
            <a:off x="6253163" y="3070225"/>
            <a:ext cx="431800" cy="720725"/>
          </a:xfrm>
          <a:prstGeom prst="line">
            <a:avLst/>
          </a:prstGeom>
          <a:noFill/>
          <a:ln w="28575">
            <a:solidFill>
              <a:srgbClr val="FFE68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4743" name="Rechthoek 3"/>
          <p:cNvSpPr>
            <a:spLocks noChangeArrowheads="1"/>
          </p:cNvSpPr>
          <p:nvPr/>
        </p:nvSpPr>
        <p:spPr bwMode="auto">
          <a:xfrm>
            <a:off x="2806700" y="5356225"/>
            <a:ext cx="35306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nl-NL" altLang="nl-NL">
                <a:solidFill>
                  <a:srgbClr val="000000"/>
                </a:solidFill>
              </a:rPr>
              <a:t>Standard on all hydraulic models</a:t>
            </a:r>
            <a:endParaRPr lang="en-US" altLang="nl-NL">
              <a:solidFill>
                <a:srgbClr val="000000"/>
              </a:solidFill>
            </a:endParaRPr>
          </a:p>
        </p:txBody>
      </p:sp>
    </p:spTree>
  </p:cSld>
  <p:clrMapOvr>
    <a:masterClrMapping/>
  </p:clrMapOvr>
  <p:transition spd="slow"/>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498" name="Afbeelding 1"/>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2900363" y="4797425"/>
            <a:ext cx="2370137" cy="15700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 name="Tijdelijke aanduiding voor tekst 4"/>
          <p:cNvSpPr>
            <a:spLocks noGrp="1"/>
          </p:cNvSpPr>
          <p:nvPr>
            <p:ph type="body" sz="quarter" idx="10"/>
          </p:nvPr>
        </p:nvSpPr>
        <p:spPr/>
        <p:txBody>
          <a:bodyPr/>
          <a:lstStyle/>
          <a:p>
            <a:pPr marL="0" indent="0" eaLnBrk="1" hangingPunct="1">
              <a:defRPr/>
            </a:pPr>
            <a:r>
              <a:rPr lang="nl-NL" altLang="nl-NL" dirty="0"/>
              <a:t>Delta </a:t>
            </a:r>
            <a:r>
              <a:rPr lang="nl-NL" altLang="nl-NL" dirty="0" err="1"/>
              <a:t>Shaped</a:t>
            </a:r>
            <a:r>
              <a:rPr lang="nl-NL" altLang="nl-NL" dirty="0"/>
              <a:t> </a:t>
            </a:r>
            <a:r>
              <a:rPr lang="nl-NL" altLang="nl-NL" dirty="0" err="1"/>
              <a:t>Grids</a:t>
            </a:r>
            <a:endParaRPr lang="nl-NL" dirty="0"/>
          </a:p>
        </p:txBody>
      </p:sp>
      <p:pic>
        <p:nvPicPr>
          <p:cNvPr id="234500" name="Picture 4" descr="07031608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28625" y="1700213"/>
            <a:ext cx="4521200" cy="3016250"/>
          </a:xfrm>
          <a:prstGeom prst="rect">
            <a:avLst/>
          </a:prstGeom>
          <a:solidFill>
            <a:srgbClr val="66FF33"/>
          </a:solidFill>
          <a:ln w="9525">
            <a:solidFill>
              <a:schemeClr val="tx1"/>
            </a:solidFill>
            <a:miter lim="800000"/>
            <a:headEnd/>
            <a:tailEnd/>
          </a:ln>
        </p:spPr>
      </p:pic>
      <p:pic>
        <p:nvPicPr>
          <p:cNvPr id="234501" name="Picture 5" descr="070316077"/>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405438" y="4797425"/>
            <a:ext cx="2406650" cy="1557338"/>
          </a:xfrm>
          <a:prstGeom prst="rect">
            <a:avLst/>
          </a:prstGeom>
          <a:solidFill>
            <a:srgbClr val="FFE680"/>
          </a:solidFill>
          <a:ln w="9525">
            <a:solidFill>
              <a:schemeClr val="tx1"/>
            </a:solidFill>
            <a:miter lim="800000"/>
            <a:headEnd/>
            <a:tailEnd/>
          </a:ln>
        </p:spPr>
      </p:pic>
      <p:pic>
        <p:nvPicPr>
          <p:cNvPr id="234502" name="Picture 6" descr="070316091"/>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406400" y="4797425"/>
            <a:ext cx="2339975" cy="1557338"/>
          </a:xfrm>
          <a:prstGeom prst="rect">
            <a:avLst/>
          </a:prstGeom>
          <a:solidFill>
            <a:srgbClr val="FFE680"/>
          </a:solidFill>
          <a:ln w="9525">
            <a:solidFill>
              <a:schemeClr val="tx1"/>
            </a:solidFill>
            <a:miter lim="800000"/>
            <a:headEnd/>
            <a:tailEnd/>
          </a:ln>
        </p:spPr>
      </p:pic>
      <p:sp>
        <p:nvSpPr>
          <p:cNvPr id="234503" name="Oval 12"/>
          <p:cNvSpPr>
            <a:spLocks noChangeArrowheads="1"/>
          </p:cNvSpPr>
          <p:nvPr/>
        </p:nvSpPr>
        <p:spPr bwMode="auto">
          <a:xfrm>
            <a:off x="406400" y="479742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1</a:t>
            </a:r>
          </a:p>
        </p:txBody>
      </p:sp>
      <p:sp>
        <p:nvSpPr>
          <p:cNvPr id="234504" name="Oval 13"/>
          <p:cNvSpPr>
            <a:spLocks noChangeArrowheads="1"/>
          </p:cNvSpPr>
          <p:nvPr/>
        </p:nvSpPr>
        <p:spPr bwMode="auto">
          <a:xfrm>
            <a:off x="2895600" y="479742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2</a:t>
            </a:r>
          </a:p>
        </p:txBody>
      </p:sp>
      <p:sp>
        <p:nvSpPr>
          <p:cNvPr id="234505" name="Oval 14"/>
          <p:cNvSpPr>
            <a:spLocks noChangeArrowheads="1"/>
          </p:cNvSpPr>
          <p:nvPr/>
        </p:nvSpPr>
        <p:spPr bwMode="auto">
          <a:xfrm>
            <a:off x="5405438" y="479742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3</a:t>
            </a:r>
          </a:p>
        </p:txBody>
      </p:sp>
      <p:sp>
        <p:nvSpPr>
          <p:cNvPr id="234506" name="Oval 17"/>
          <p:cNvSpPr>
            <a:spLocks noChangeArrowheads="1"/>
          </p:cNvSpPr>
          <p:nvPr/>
        </p:nvSpPr>
        <p:spPr bwMode="auto">
          <a:xfrm>
            <a:off x="5024438" y="2776538"/>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1</a:t>
            </a:r>
          </a:p>
        </p:txBody>
      </p:sp>
      <p:sp>
        <p:nvSpPr>
          <p:cNvPr id="234507" name="Oval 18"/>
          <p:cNvSpPr>
            <a:spLocks noChangeArrowheads="1"/>
          </p:cNvSpPr>
          <p:nvPr/>
        </p:nvSpPr>
        <p:spPr bwMode="auto">
          <a:xfrm>
            <a:off x="5024438" y="336232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2</a:t>
            </a:r>
          </a:p>
        </p:txBody>
      </p:sp>
      <p:sp>
        <p:nvSpPr>
          <p:cNvPr id="234508" name="Oval 19"/>
          <p:cNvSpPr>
            <a:spLocks noChangeArrowheads="1"/>
          </p:cNvSpPr>
          <p:nvPr/>
        </p:nvSpPr>
        <p:spPr bwMode="auto">
          <a:xfrm>
            <a:off x="5024438" y="3933825"/>
            <a:ext cx="431800" cy="431800"/>
          </a:xfrm>
          <a:prstGeom prst="ellipse">
            <a:avLst/>
          </a:prstGeom>
          <a:solidFill>
            <a:schemeClr val="bg1"/>
          </a:solidFill>
          <a:ln w="28575">
            <a:solidFill>
              <a:srgbClr val="0C345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2400">
                <a:solidFill>
                  <a:srgbClr val="0C3451"/>
                </a:solidFill>
                <a:latin typeface="Arial Black" panose="020B0A04020102020204" pitchFamily="34" charset="0"/>
              </a:rPr>
              <a:t>3</a:t>
            </a:r>
          </a:p>
        </p:txBody>
      </p:sp>
      <p:sp>
        <p:nvSpPr>
          <p:cNvPr id="234509" name="Rectangle 16"/>
          <p:cNvSpPr txBox="1">
            <a:spLocks noChangeArrowheads="1"/>
          </p:cNvSpPr>
          <p:nvPr/>
        </p:nvSpPr>
        <p:spPr bwMode="auto">
          <a:xfrm>
            <a:off x="5575300" y="1443038"/>
            <a:ext cx="3568700"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pPr>
            <a:r>
              <a:rPr lang="nl-NL" altLang="nl-NL">
                <a:solidFill>
                  <a:srgbClr val="000000"/>
                </a:solidFill>
                <a:ea typeface="Geneva" charset="-128"/>
              </a:rPr>
              <a:t>Delta shaped heavy duty grids, big filling surface for a good flow, lumps are rolling down to avoid blocking of the grid.</a:t>
            </a:r>
          </a:p>
          <a:p>
            <a:pPr eaLnBrk="1" hangingPunct="1">
              <a:spcBef>
                <a:spcPct val="20000"/>
              </a:spcBef>
            </a:pPr>
            <a:r>
              <a:rPr lang="nl-NL" altLang="nl-NL" sz="300">
                <a:solidFill>
                  <a:srgbClr val="000000"/>
                </a:solidFill>
                <a:ea typeface="Geneva" charset="-128"/>
              </a:rPr>
              <a:t> </a:t>
            </a:r>
          </a:p>
          <a:p>
            <a:pPr eaLnBrk="1" hangingPunct="1">
              <a:spcBef>
                <a:spcPct val="20000"/>
              </a:spcBef>
            </a:pPr>
            <a:r>
              <a:rPr lang="nl-NL" altLang="nl-NL">
                <a:solidFill>
                  <a:srgbClr val="000000"/>
                </a:solidFill>
                <a:ea typeface="Geneva" charset="-128"/>
              </a:rPr>
              <a:t>Locked by grids in working position</a:t>
            </a:r>
          </a:p>
          <a:p>
            <a:pPr eaLnBrk="1" hangingPunct="1">
              <a:spcBef>
                <a:spcPct val="20000"/>
              </a:spcBef>
            </a:pPr>
            <a:r>
              <a:rPr lang="nl-NL" altLang="nl-NL">
                <a:solidFill>
                  <a:srgbClr val="000000"/>
                </a:solidFill>
                <a:ea typeface="Geneva" charset="-128"/>
              </a:rPr>
              <a:t>Hand grip for easy and save opening and closing</a:t>
            </a:r>
          </a:p>
          <a:p>
            <a:pPr eaLnBrk="1" hangingPunct="1">
              <a:spcBef>
                <a:spcPct val="20000"/>
              </a:spcBef>
            </a:pPr>
            <a:r>
              <a:rPr lang="nl-NL" altLang="nl-NL">
                <a:solidFill>
                  <a:srgbClr val="000000"/>
                </a:solidFill>
                <a:ea typeface="Geneva" charset="-128"/>
              </a:rPr>
              <a:t>Locked when the grid is open to avoid falling down or damaging the hopper edge</a:t>
            </a:r>
            <a:endParaRPr lang="en-US" altLang="nl-NL">
              <a:solidFill>
                <a:srgbClr val="000000"/>
              </a:solidFill>
              <a:ea typeface="Geneva" charset="-128"/>
            </a:endParaRPr>
          </a:p>
        </p:txBody>
      </p:sp>
    </p:spTree>
  </p:cSld>
  <p:clrMapOvr>
    <a:masterClrMapping/>
  </p:clrMapOvr>
  <p:transition spd="slow"/>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Standard Heavy </a:t>
            </a:r>
            <a:r>
              <a:rPr lang="nl-NL" altLang="nl-NL" dirty="0" err="1"/>
              <a:t>Duty</a:t>
            </a:r>
            <a:r>
              <a:rPr lang="nl-NL" altLang="nl-NL" dirty="0"/>
              <a:t> </a:t>
            </a:r>
            <a:r>
              <a:rPr lang="nl-NL" altLang="nl-NL" dirty="0" err="1"/>
              <a:t>Grids</a:t>
            </a:r>
            <a:r>
              <a:rPr lang="nl-NL" altLang="nl-NL" dirty="0"/>
              <a:t> on </a:t>
            </a:r>
            <a:r>
              <a:rPr lang="nl-NL" altLang="nl-NL" dirty="0" err="1"/>
              <a:t>all</a:t>
            </a:r>
            <a:r>
              <a:rPr lang="nl-NL" altLang="nl-NL" dirty="0"/>
              <a:t> Models</a:t>
            </a:r>
            <a:endParaRPr lang="nl-NL" dirty="0"/>
          </a:p>
        </p:txBody>
      </p:sp>
      <p:pic>
        <p:nvPicPr>
          <p:cNvPr id="246787" name="Picture 4" descr="07031608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124075" y="2133600"/>
            <a:ext cx="4737100" cy="3159125"/>
          </a:xfrm>
          <a:prstGeom prst="rect">
            <a:avLst/>
          </a:prstGeom>
          <a:solidFill>
            <a:srgbClr val="66FF33"/>
          </a:solidFill>
          <a:ln w="9525">
            <a:solidFill>
              <a:schemeClr val="tx1"/>
            </a:solidFill>
            <a:miter lim="800000"/>
            <a:headEnd/>
            <a:tailEnd/>
          </a:ln>
        </p:spPr>
      </p:pic>
      <p:sp>
        <p:nvSpPr>
          <p:cNvPr id="6" name="Rectangle 3"/>
          <p:cNvSpPr txBox="1">
            <a:spLocks noChangeArrowheads="1"/>
          </p:cNvSpPr>
          <p:nvPr/>
        </p:nvSpPr>
        <p:spPr bwMode="auto">
          <a:xfrm>
            <a:off x="539750" y="5541963"/>
            <a:ext cx="822960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algn="ctr" eaLnBrk="1" hangingPunct="1">
              <a:buFontTx/>
              <a:buNone/>
              <a:defRPr/>
            </a:pPr>
            <a:r>
              <a:rPr lang="nl-NL" altLang="nl-NL" sz="2000" kern="0" dirty="0" err="1" smtClean="0">
                <a:solidFill>
                  <a:srgbClr val="000000"/>
                </a:solidFill>
              </a:rPr>
              <a:t>All</a:t>
            </a:r>
            <a:r>
              <a:rPr lang="nl-NL" altLang="nl-NL" sz="2000" kern="0" dirty="0" smtClean="0">
                <a:solidFill>
                  <a:srgbClr val="000000"/>
                </a:solidFill>
              </a:rPr>
              <a:t> </a:t>
            </a:r>
            <a:r>
              <a:rPr lang="nl-NL" altLang="nl-NL" sz="2000" kern="0" dirty="0" err="1" smtClean="0">
                <a:solidFill>
                  <a:srgbClr val="000000"/>
                </a:solidFill>
              </a:rPr>
              <a:t>lumps</a:t>
            </a:r>
            <a:r>
              <a:rPr lang="nl-NL" altLang="nl-NL" sz="2000" kern="0" dirty="0" smtClean="0">
                <a:solidFill>
                  <a:srgbClr val="000000"/>
                </a:solidFill>
              </a:rPr>
              <a:t> </a:t>
            </a:r>
            <a:r>
              <a:rPr lang="nl-NL" altLang="nl-NL" sz="2000" kern="0" dirty="0" err="1" smtClean="0">
                <a:solidFill>
                  <a:srgbClr val="000000"/>
                </a:solidFill>
              </a:rPr>
              <a:t>will</a:t>
            </a:r>
            <a:r>
              <a:rPr lang="nl-NL" altLang="nl-NL" sz="2000" kern="0" dirty="0" smtClean="0">
                <a:solidFill>
                  <a:srgbClr val="000000"/>
                </a:solidFill>
              </a:rPr>
              <a:t> go </a:t>
            </a:r>
            <a:r>
              <a:rPr lang="nl-NL" altLang="nl-NL" sz="2000" kern="0" dirty="0" err="1" smtClean="0">
                <a:solidFill>
                  <a:srgbClr val="000000"/>
                </a:solidFill>
              </a:rPr>
              <a:t>to</a:t>
            </a:r>
            <a:r>
              <a:rPr lang="nl-NL" altLang="nl-NL" sz="2000" kern="0" dirty="0" smtClean="0">
                <a:solidFill>
                  <a:srgbClr val="000000"/>
                </a:solidFill>
              </a:rPr>
              <a:t> </a:t>
            </a:r>
            <a:r>
              <a:rPr lang="nl-NL" altLang="nl-NL" sz="2000" kern="0" dirty="0" err="1" smtClean="0">
                <a:solidFill>
                  <a:srgbClr val="000000"/>
                </a:solidFill>
              </a:rPr>
              <a:t>the</a:t>
            </a:r>
            <a:r>
              <a:rPr lang="nl-NL" altLang="nl-NL" sz="2000" kern="0" dirty="0" smtClean="0">
                <a:solidFill>
                  <a:srgbClr val="000000"/>
                </a:solidFill>
              </a:rPr>
              <a:t> </a:t>
            </a:r>
            <a:r>
              <a:rPr lang="nl-NL" altLang="nl-NL" sz="2000" kern="0" dirty="0" err="1" smtClean="0">
                <a:solidFill>
                  <a:srgbClr val="000000"/>
                </a:solidFill>
              </a:rPr>
              <a:t>edge</a:t>
            </a:r>
            <a:r>
              <a:rPr lang="nl-NL" altLang="nl-NL" sz="2000" kern="0" dirty="0" smtClean="0">
                <a:solidFill>
                  <a:srgbClr val="000000"/>
                </a:solidFill>
              </a:rPr>
              <a:t> of </a:t>
            </a:r>
            <a:r>
              <a:rPr lang="nl-NL" altLang="nl-NL" sz="2000" kern="0" dirty="0" err="1" smtClean="0">
                <a:solidFill>
                  <a:srgbClr val="000000"/>
                </a:solidFill>
              </a:rPr>
              <a:t>the</a:t>
            </a:r>
            <a:r>
              <a:rPr lang="nl-NL" altLang="nl-NL" sz="2000" kern="0" dirty="0" smtClean="0">
                <a:solidFill>
                  <a:srgbClr val="000000"/>
                </a:solidFill>
              </a:rPr>
              <a:t> </a:t>
            </a:r>
            <a:r>
              <a:rPr lang="nl-NL" altLang="nl-NL" sz="2000" kern="0" dirty="0" err="1" smtClean="0">
                <a:solidFill>
                  <a:srgbClr val="000000"/>
                </a:solidFill>
              </a:rPr>
              <a:t>rim</a:t>
            </a:r>
            <a:r>
              <a:rPr lang="nl-NL" altLang="nl-NL" sz="2000" kern="0" dirty="0" smtClean="0">
                <a:solidFill>
                  <a:srgbClr val="000000"/>
                </a:solidFill>
              </a:rPr>
              <a:t>, means constant big </a:t>
            </a:r>
            <a:r>
              <a:rPr lang="nl-NL" altLang="nl-NL" sz="2000" kern="0" dirty="0" err="1" smtClean="0">
                <a:solidFill>
                  <a:srgbClr val="000000"/>
                </a:solidFill>
              </a:rPr>
              <a:t>surface</a:t>
            </a:r>
            <a:endParaRPr lang="en-US" altLang="nl-NL" sz="2000" kern="0" dirty="0" smtClean="0">
              <a:solidFill>
                <a:srgbClr val="000000"/>
              </a:solidFill>
            </a:endParaRPr>
          </a:p>
        </p:txBody>
      </p:sp>
    </p:spTree>
  </p:cSld>
  <p:clrMapOvr>
    <a:masterClrMapping/>
  </p:clrMapOvr>
  <p:transition spd="slow"/>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inhoud 1"/>
          <p:cNvSpPr>
            <a:spLocks noGrp="1"/>
          </p:cNvSpPr>
          <p:nvPr>
            <p:ph idx="1"/>
          </p:nvPr>
        </p:nvSpPr>
        <p:spPr/>
        <p:txBody>
          <a:bodyPr/>
          <a:lstStyle/>
          <a:p>
            <a:pPr>
              <a:buFont typeface="Arial" panose="020B0604020202020204" pitchFamily="34" charset="0"/>
              <a:buChar char="•"/>
            </a:pPr>
            <a:r>
              <a:rPr lang="nl-NL" altLang="nl-NL" dirty="0" err="1"/>
              <a:t>Accessory</a:t>
            </a:r>
            <a:r>
              <a:rPr lang="nl-NL" altLang="nl-NL" dirty="0"/>
              <a:t> </a:t>
            </a:r>
            <a:r>
              <a:rPr lang="nl-NL" altLang="nl-NL" dirty="0" err="1"/>
              <a:t>for</a:t>
            </a:r>
            <a:r>
              <a:rPr lang="nl-NL" altLang="nl-NL" dirty="0"/>
              <a:t> </a:t>
            </a:r>
            <a:r>
              <a:rPr lang="nl-NL" altLang="nl-NL" dirty="0" smtClean="0"/>
              <a:t>RO-XL, RO-EDW </a:t>
            </a:r>
            <a:r>
              <a:rPr lang="nl-NL" altLang="nl-NL" dirty="0" err="1"/>
              <a:t>and</a:t>
            </a:r>
            <a:r>
              <a:rPr lang="nl-NL" altLang="nl-NL" dirty="0"/>
              <a:t> </a:t>
            </a:r>
            <a:br>
              <a:rPr lang="nl-NL" altLang="nl-NL" dirty="0"/>
            </a:br>
            <a:r>
              <a:rPr lang="nl-NL" altLang="nl-NL" dirty="0" smtClean="0"/>
              <a:t>RO-EDW </a:t>
            </a:r>
            <a:r>
              <a:rPr lang="nl-NL" altLang="nl-NL" dirty="0"/>
              <a:t>(GEOSPREAD</a:t>
            </a:r>
            <a:r>
              <a:rPr lang="nl-NL" altLang="nl-NL" baseline="30000" dirty="0"/>
              <a:t>®</a:t>
            </a:r>
            <a:r>
              <a:rPr lang="nl-NL" altLang="nl-NL" dirty="0"/>
              <a:t>) </a:t>
            </a:r>
            <a:endParaRPr lang="nl-NL" altLang="nl-NL" dirty="0" smtClean="0"/>
          </a:p>
          <a:p>
            <a:pPr marL="0" indent="0">
              <a:buNone/>
            </a:pPr>
            <a:r>
              <a:rPr lang="nl-NL" altLang="nl-NL" dirty="0" smtClean="0"/>
              <a:t> </a:t>
            </a:r>
            <a:endParaRPr lang="nl-NL" altLang="nl-NL" dirty="0"/>
          </a:p>
          <a:p>
            <a:pPr>
              <a:buFont typeface="Arial" panose="020B0604020202020204" pitchFamily="34" charset="0"/>
              <a:buChar char="•"/>
            </a:pPr>
            <a:r>
              <a:rPr lang="nl-NL" altLang="nl-NL" dirty="0"/>
              <a:t>For </a:t>
            </a:r>
            <a:r>
              <a:rPr lang="nl-NL" altLang="nl-NL" dirty="0" err="1"/>
              <a:t>spreading</a:t>
            </a:r>
            <a:r>
              <a:rPr lang="nl-NL" altLang="nl-NL" dirty="0"/>
              <a:t> </a:t>
            </a:r>
            <a:r>
              <a:rPr lang="nl-NL" altLang="nl-NL" dirty="0" err="1"/>
              <a:t>organic</a:t>
            </a:r>
            <a:r>
              <a:rPr lang="nl-NL" altLang="nl-NL" dirty="0"/>
              <a:t> </a:t>
            </a:r>
            <a:r>
              <a:rPr lang="nl-NL" altLang="nl-NL" dirty="0" err="1" smtClean="0"/>
              <a:t>fertiliser</a:t>
            </a:r>
            <a:endParaRPr lang="nl-NL" altLang="nl-NL" dirty="0" smtClean="0"/>
          </a:p>
          <a:p>
            <a:pPr marL="0" indent="0">
              <a:buNone/>
            </a:pPr>
            <a:endParaRPr lang="nl-NL" altLang="nl-NL" dirty="0"/>
          </a:p>
          <a:p>
            <a:pPr>
              <a:buFont typeface="Arial" panose="020B0604020202020204" pitchFamily="34" charset="0"/>
              <a:buChar char="•"/>
            </a:pPr>
            <a:r>
              <a:rPr lang="nl-NL" altLang="nl-NL" dirty="0"/>
              <a:t>Special </a:t>
            </a:r>
            <a:r>
              <a:rPr lang="nl-NL" altLang="nl-NL" dirty="0" err="1"/>
              <a:t>sieve</a:t>
            </a:r>
            <a:r>
              <a:rPr lang="nl-NL" altLang="nl-NL" dirty="0"/>
              <a:t> </a:t>
            </a:r>
            <a:r>
              <a:rPr lang="nl-NL" altLang="nl-NL" dirty="0" err="1"/>
              <a:t>with</a:t>
            </a:r>
            <a:r>
              <a:rPr lang="nl-NL" altLang="nl-NL" dirty="0"/>
              <a:t> </a:t>
            </a:r>
            <a:r>
              <a:rPr lang="nl-NL" altLang="nl-NL" dirty="0" err="1"/>
              <a:t>pattern</a:t>
            </a:r>
            <a:r>
              <a:rPr lang="nl-NL" altLang="nl-NL" dirty="0"/>
              <a:t> of holes </a:t>
            </a:r>
            <a:br>
              <a:rPr lang="nl-NL" altLang="nl-NL" dirty="0"/>
            </a:br>
            <a:r>
              <a:rPr lang="nl-NL" altLang="nl-NL" dirty="0" err="1"/>
              <a:t>for</a:t>
            </a:r>
            <a:r>
              <a:rPr lang="nl-NL" altLang="nl-NL" dirty="0"/>
              <a:t> a </a:t>
            </a:r>
            <a:r>
              <a:rPr lang="nl-NL" altLang="nl-NL" dirty="0" err="1"/>
              <a:t>better</a:t>
            </a:r>
            <a:r>
              <a:rPr lang="nl-NL" altLang="nl-NL" dirty="0"/>
              <a:t> flow in </a:t>
            </a:r>
            <a:r>
              <a:rPr lang="nl-NL" altLang="nl-NL" dirty="0" err="1"/>
              <a:t>the</a:t>
            </a:r>
            <a:r>
              <a:rPr lang="nl-NL" altLang="nl-NL" dirty="0"/>
              <a:t> hopper of </a:t>
            </a:r>
            <a:r>
              <a:rPr lang="nl-NL" altLang="nl-NL" dirty="0" err="1"/>
              <a:t>the</a:t>
            </a:r>
            <a:r>
              <a:rPr lang="nl-NL" altLang="nl-NL" dirty="0"/>
              <a:t/>
            </a:r>
            <a:br>
              <a:rPr lang="nl-NL" altLang="nl-NL" dirty="0"/>
            </a:br>
            <a:r>
              <a:rPr lang="nl-NL" altLang="nl-NL" dirty="0"/>
              <a:t>pellets.</a:t>
            </a:r>
          </a:p>
          <a:p>
            <a:endParaRPr lang="nl-NL" dirty="0"/>
          </a:p>
        </p:txBody>
      </p:sp>
      <p:sp>
        <p:nvSpPr>
          <p:cNvPr id="3" name="Tijdelijke aanduiding voor tekst 2"/>
          <p:cNvSpPr>
            <a:spLocks noGrp="1"/>
          </p:cNvSpPr>
          <p:nvPr>
            <p:ph type="body" sz="quarter" idx="10"/>
          </p:nvPr>
        </p:nvSpPr>
        <p:spPr/>
        <p:txBody>
          <a:bodyPr/>
          <a:lstStyle/>
          <a:p>
            <a:r>
              <a:rPr lang="nl-NL" dirty="0" smtClean="0"/>
              <a:t>Pellet </a:t>
            </a:r>
            <a:r>
              <a:rPr lang="nl-NL" dirty="0" err="1" smtClean="0"/>
              <a:t>Sieves</a:t>
            </a:r>
            <a:endParaRPr lang="nl-NL" dirty="0"/>
          </a:p>
        </p:txBody>
      </p:sp>
      <p:pic>
        <p:nvPicPr>
          <p:cNvPr id="4"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859338" y="2094706"/>
            <a:ext cx="4006850" cy="2668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6510766"/>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7"/>
          <p:cNvSpPr>
            <a:spLocks noGrp="1" noChangeArrowheads="1"/>
          </p:cNvSpPr>
          <p:nvPr>
            <p:ph idx="1"/>
          </p:nvPr>
        </p:nvSpPr>
        <p:spPr bwMode="auto">
          <a:xfrm>
            <a:off x="4716463" y="1989138"/>
            <a:ext cx="3959225" cy="4032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marL="0" indent="0" eaLnBrk="1" hangingPunct="1">
              <a:buFontTx/>
              <a:buNone/>
            </a:pPr>
            <a:r>
              <a:rPr lang="nl-NL" altLang="nl-NL" smtClean="0"/>
              <a:t>Optional available for hydraulic models to open L and R independent from each other</a:t>
            </a:r>
            <a:endParaRPr lang="en-US" altLang="nl-NL" smtClean="0"/>
          </a:p>
        </p:txBody>
      </p:sp>
      <p:sp>
        <p:nvSpPr>
          <p:cNvPr id="3" name="Tijdelijke aanduiding voor tekst 2"/>
          <p:cNvSpPr>
            <a:spLocks noGrp="1"/>
          </p:cNvSpPr>
          <p:nvPr>
            <p:ph type="body" sz="quarter" idx="10"/>
          </p:nvPr>
        </p:nvSpPr>
        <p:spPr/>
        <p:txBody>
          <a:bodyPr/>
          <a:lstStyle/>
          <a:p>
            <a:pPr marL="0" indent="0" eaLnBrk="1" hangingPunct="1">
              <a:defRPr/>
            </a:pPr>
            <a:r>
              <a:rPr lang="nl-NL" altLang="nl-NL" dirty="0" err="1"/>
              <a:t>Left</a:t>
            </a:r>
            <a:r>
              <a:rPr lang="nl-NL" altLang="nl-NL" dirty="0"/>
              <a:t>/Right Independent </a:t>
            </a:r>
            <a:r>
              <a:rPr lang="nl-NL" altLang="nl-NL" dirty="0" err="1"/>
              <a:t>Closing</a:t>
            </a:r>
            <a:endParaRPr lang="nl-NL" b="0" dirty="0"/>
          </a:p>
        </p:txBody>
      </p:sp>
      <p:pic>
        <p:nvPicPr>
          <p:cNvPr id="247812" name="Picture 5" descr="J:\Afdelingen\Sales &amp; Marketing\2014\Pictures\SPREADERS 2014\Details\140520520.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4213" y="2060575"/>
            <a:ext cx="3886200" cy="25923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err="1"/>
              <a:t>Calibration</a:t>
            </a:r>
            <a:r>
              <a:rPr lang="nl-NL" altLang="nl-NL" dirty="0"/>
              <a:t> Test</a:t>
            </a:r>
            <a:endParaRPr lang="nl-NL" dirty="0"/>
          </a:p>
        </p:txBody>
      </p:sp>
      <p:sp>
        <p:nvSpPr>
          <p:cNvPr id="249859" name="Rectangle 11"/>
          <p:cNvSpPr txBox="1">
            <a:spLocks noChangeArrowheads="1"/>
          </p:cNvSpPr>
          <p:nvPr/>
        </p:nvSpPr>
        <p:spPr bwMode="auto">
          <a:xfrm>
            <a:off x="3779912" y="4141788"/>
            <a:ext cx="3495675"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pPr>
            <a:r>
              <a:rPr lang="nl-NL" altLang="nl-NL" dirty="0" err="1">
                <a:solidFill>
                  <a:srgbClr val="000000"/>
                </a:solidFill>
                <a:ea typeface="Geneva" charset="-128"/>
              </a:rPr>
              <a:t>Calibration</a:t>
            </a:r>
            <a:r>
              <a:rPr lang="nl-NL" altLang="nl-NL" dirty="0">
                <a:solidFill>
                  <a:srgbClr val="000000"/>
                </a:solidFill>
                <a:ea typeface="Geneva" charset="-128"/>
              </a:rPr>
              <a:t> container is </a:t>
            </a:r>
            <a:r>
              <a:rPr lang="nl-NL" altLang="nl-NL" dirty="0" err="1">
                <a:solidFill>
                  <a:srgbClr val="000000"/>
                </a:solidFill>
                <a:ea typeface="Geneva" charset="-128"/>
              </a:rPr>
              <a:t>optional</a:t>
            </a:r>
            <a:r>
              <a:rPr lang="nl-NL" altLang="nl-NL" dirty="0">
                <a:solidFill>
                  <a:srgbClr val="000000"/>
                </a:solidFill>
                <a:ea typeface="Geneva" charset="-128"/>
              </a:rPr>
              <a:t> </a:t>
            </a:r>
            <a:r>
              <a:rPr lang="nl-NL" altLang="nl-NL" dirty="0" err="1">
                <a:solidFill>
                  <a:srgbClr val="000000"/>
                </a:solidFill>
                <a:ea typeface="Geneva" charset="-128"/>
              </a:rPr>
              <a:t>available</a:t>
            </a:r>
            <a:r>
              <a:rPr lang="nl-NL" altLang="nl-NL" dirty="0">
                <a:solidFill>
                  <a:srgbClr val="000000"/>
                </a:solidFill>
                <a:ea typeface="Geneva" charset="-128"/>
              </a:rPr>
              <a:t> </a:t>
            </a:r>
            <a:r>
              <a:rPr lang="nl-NL" altLang="nl-NL" dirty="0" err="1">
                <a:solidFill>
                  <a:srgbClr val="000000"/>
                </a:solidFill>
                <a:ea typeface="Geneva" charset="-128"/>
              </a:rPr>
              <a:t>for</a:t>
            </a:r>
            <a:r>
              <a:rPr lang="nl-NL" altLang="nl-NL" dirty="0">
                <a:solidFill>
                  <a:srgbClr val="000000"/>
                </a:solidFill>
                <a:ea typeface="Geneva" charset="-128"/>
              </a:rPr>
              <a:t> </a:t>
            </a:r>
            <a:r>
              <a:rPr lang="nl-NL" altLang="nl-NL" dirty="0" err="1">
                <a:solidFill>
                  <a:srgbClr val="000000"/>
                </a:solidFill>
                <a:ea typeface="Geneva" charset="-128"/>
              </a:rPr>
              <a:t>all</a:t>
            </a:r>
            <a:r>
              <a:rPr lang="nl-NL" altLang="nl-NL" dirty="0">
                <a:solidFill>
                  <a:srgbClr val="000000"/>
                </a:solidFill>
                <a:ea typeface="Geneva" charset="-128"/>
              </a:rPr>
              <a:t> RO </a:t>
            </a:r>
            <a:r>
              <a:rPr lang="nl-NL" altLang="nl-NL" dirty="0" err="1">
                <a:solidFill>
                  <a:srgbClr val="000000"/>
                </a:solidFill>
                <a:ea typeface="Geneva" charset="-128"/>
              </a:rPr>
              <a:t>spreaders</a:t>
            </a:r>
            <a:endParaRPr lang="en-US" altLang="nl-NL" dirty="0">
              <a:solidFill>
                <a:srgbClr val="000000"/>
              </a:solidFill>
              <a:ea typeface="Geneva" charset="-128"/>
            </a:endParaRPr>
          </a:p>
        </p:txBody>
      </p:sp>
      <p:pic>
        <p:nvPicPr>
          <p:cNvPr id="249860" name="Picture 4" descr="Vic_RotaflowRO_04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491880" y="1804988"/>
            <a:ext cx="2665413" cy="16764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49861" name="Text Box 5"/>
          <p:cNvSpPr txBox="1">
            <a:spLocks noChangeArrowheads="1"/>
          </p:cNvSpPr>
          <p:nvPr/>
        </p:nvSpPr>
        <p:spPr bwMode="auto">
          <a:xfrm>
            <a:off x="502443" y="3481388"/>
            <a:ext cx="2232025" cy="28416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dirty="0">
                <a:solidFill>
                  <a:srgbClr val="000000"/>
                </a:solidFill>
              </a:rPr>
              <a:t>Dismount the vanes</a:t>
            </a:r>
          </a:p>
        </p:txBody>
      </p:sp>
      <p:sp>
        <p:nvSpPr>
          <p:cNvPr id="249862" name="Text Box 7"/>
          <p:cNvSpPr txBox="1">
            <a:spLocks noChangeArrowheads="1"/>
          </p:cNvSpPr>
          <p:nvPr/>
        </p:nvSpPr>
        <p:spPr bwMode="auto">
          <a:xfrm>
            <a:off x="3487118" y="3481388"/>
            <a:ext cx="2670175" cy="33655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dirty="0">
                <a:solidFill>
                  <a:srgbClr val="000000"/>
                </a:solidFill>
              </a:rPr>
              <a:t>Disconnect the driveline</a:t>
            </a:r>
          </a:p>
        </p:txBody>
      </p:sp>
      <p:sp>
        <p:nvSpPr>
          <p:cNvPr id="249863" name="Text Box 8"/>
          <p:cNvSpPr txBox="1">
            <a:spLocks noChangeArrowheads="1"/>
          </p:cNvSpPr>
          <p:nvPr/>
        </p:nvSpPr>
        <p:spPr bwMode="auto">
          <a:xfrm>
            <a:off x="510442" y="5700713"/>
            <a:ext cx="3043238" cy="336550"/>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dirty="0">
                <a:solidFill>
                  <a:srgbClr val="000000"/>
                </a:solidFill>
              </a:rPr>
              <a:t>Fit calibration container</a:t>
            </a:r>
          </a:p>
        </p:txBody>
      </p:sp>
      <p:pic>
        <p:nvPicPr>
          <p:cNvPr id="249864" name="Afbeelding 1"/>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510442" y="4141788"/>
            <a:ext cx="3043238" cy="1558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49865" name="Afbeelding 1"/>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502444" y="1804988"/>
            <a:ext cx="2232025" cy="16764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61635" y="2003425"/>
            <a:ext cx="3959224" cy="4032249"/>
          </a:xfrm>
        </p:spPr>
        <p:txBody>
          <a:bodyPr/>
          <a:lstStyle/>
          <a:p>
            <a:pPr eaLnBrk="1" hangingPunct="1">
              <a:buFontTx/>
              <a:buChar char="•"/>
            </a:pPr>
            <a:r>
              <a:rPr lang="en-GB" altLang="nl-NL" dirty="0"/>
              <a:t>Two bottom windows can easily be replaced by a hopper emptying kit</a:t>
            </a:r>
          </a:p>
          <a:p>
            <a:pPr eaLnBrk="1" hangingPunct="1">
              <a:buFontTx/>
              <a:buChar char="•"/>
            </a:pPr>
            <a:endParaRPr lang="en-GB" altLang="nl-NL" dirty="0"/>
          </a:p>
          <a:p>
            <a:pPr eaLnBrk="1" hangingPunct="1">
              <a:buFontTx/>
              <a:buChar char="•"/>
            </a:pPr>
            <a:r>
              <a:rPr lang="en-GB" altLang="nl-NL" dirty="0"/>
              <a:t>Easy to return a rest volume from the hopper into a storage</a:t>
            </a:r>
          </a:p>
          <a:p>
            <a:pPr marL="0" indent="0">
              <a:buNone/>
            </a:pPr>
            <a:endParaRPr lang="nl-NL" dirty="0"/>
          </a:p>
        </p:txBody>
      </p:sp>
      <p:sp>
        <p:nvSpPr>
          <p:cNvPr id="4" name="Tijdelijke aanduiding voor tekst 3"/>
          <p:cNvSpPr>
            <a:spLocks noGrp="1"/>
          </p:cNvSpPr>
          <p:nvPr>
            <p:ph type="body" sz="quarter" idx="10"/>
          </p:nvPr>
        </p:nvSpPr>
        <p:spPr/>
        <p:txBody>
          <a:bodyPr/>
          <a:lstStyle/>
          <a:p>
            <a:pPr marL="0" indent="0" eaLnBrk="1" hangingPunct="1">
              <a:defRPr/>
            </a:pPr>
            <a:r>
              <a:rPr lang="nl-NL" altLang="nl-NL" dirty="0"/>
              <a:t>Hopper </a:t>
            </a:r>
            <a:r>
              <a:rPr lang="nl-NL" altLang="nl-NL" dirty="0" err="1"/>
              <a:t>Emptying</a:t>
            </a:r>
            <a:r>
              <a:rPr lang="nl-NL" altLang="nl-NL" dirty="0"/>
              <a:t> </a:t>
            </a:r>
            <a:r>
              <a:rPr lang="nl-NL" altLang="nl-NL" dirty="0" smtClean="0"/>
              <a:t>Kit</a:t>
            </a:r>
            <a:endParaRPr lang="nl-NL" dirty="0"/>
          </a:p>
        </p:txBody>
      </p:sp>
      <p:pic>
        <p:nvPicPr>
          <p:cNvPr id="251909" name="Picture 8" descr="06032404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8313" y="2003425"/>
            <a:ext cx="1974850" cy="13176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51910" name="Afbeelding 3"/>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477550" y="3400425"/>
            <a:ext cx="2741613" cy="29384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51911" name="Picture 9"/>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629686" y="2035969"/>
            <a:ext cx="1512887" cy="13176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cSld>
  <p:clrMapOvr>
    <a:masterClrMapping/>
  </p:clrMapOvr>
  <p:transition spd="slow"/>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Tijdelijke aanduiding voor inhoud 1"/>
          <p:cNvSpPr>
            <a:spLocks noGrp="1"/>
          </p:cNvSpPr>
          <p:nvPr>
            <p:ph idx="1"/>
          </p:nvPr>
        </p:nvSpPr>
        <p:spPr bwMode="auto">
          <a:xfrm>
            <a:off x="468313" y="1989138"/>
            <a:ext cx="8207375" cy="4027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buFont typeface="Arial" panose="020B0604020202020204" pitchFamily="34" charset="0"/>
              <a:buChar char="•"/>
              <a:defRPr/>
            </a:pPr>
            <a:r>
              <a:rPr lang="en-GB" altLang="nl-NL" dirty="0">
                <a:solidFill>
                  <a:srgbClr val="000000"/>
                </a:solidFill>
                <a:latin typeface="Arial" charset="0"/>
                <a:cs typeface="Arial" charset="0"/>
              </a:rPr>
              <a:t>Optional available for RO-M, RO-M EW, RO-XL, RO-EDW and RO-XXL GEOSPREAD</a:t>
            </a:r>
            <a:r>
              <a:rPr lang="en-GB" altLang="nl-NL" baseline="30000" dirty="0" smtClean="0">
                <a:solidFill>
                  <a:srgbClr val="000000"/>
                </a:solidFill>
                <a:latin typeface="Arial" charset="0"/>
                <a:cs typeface="Arial" charset="0"/>
              </a:rPr>
              <a:t>®</a:t>
            </a:r>
          </a:p>
          <a:p>
            <a:pPr eaLnBrk="1" hangingPunct="1">
              <a:buFont typeface="Arial" panose="020B0604020202020204" pitchFamily="34" charset="0"/>
              <a:buChar char="•"/>
              <a:defRPr/>
            </a:pPr>
            <a:endParaRPr lang="en-GB" altLang="nl-NL" baseline="30000" dirty="0">
              <a:solidFill>
                <a:srgbClr val="000000"/>
              </a:solidFill>
              <a:latin typeface="Arial" charset="0"/>
              <a:cs typeface="Arial" charset="0"/>
            </a:endParaRPr>
          </a:p>
          <a:p>
            <a:pPr eaLnBrk="1" hangingPunct="1">
              <a:buFont typeface="Arial" panose="020B0604020202020204" pitchFamily="34" charset="0"/>
              <a:buChar char="•"/>
              <a:defRPr/>
            </a:pPr>
            <a:r>
              <a:rPr lang="en-GB" altLang="nl-NL" dirty="0" smtClean="0">
                <a:solidFill>
                  <a:srgbClr val="000000"/>
                </a:solidFill>
                <a:latin typeface="Arial" charset="0"/>
                <a:cs typeface="Arial" charset="0"/>
              </a:rPr>
              <a:t>Two </a:t>
            </a:r>
            <a:r>
              <a:rPr lang="en-GB" altLang="nl-NL" dirty="0">
                <a:solidFill>
                  <a:srgbClr val="000000"/>
                </a:solidFill>
                <a:latin typeface="Arial" charset="0"/>
                <a:cs typeface="Arial" charset="0"/>
              </a:rPr>
              <a:t>positions possible:</a:t>
            </a:r>
          </a:p>
          <a:p>
            <a:pPr marL="685800" lvl="1" indent="-285750" eaLnBrk="1" hangingPunct="1">
              <a:buFont typeface="Arial" panose="020B0604020202020204" pitchFamily="34" charset="0"/>
              <a:buChar char="•"/>
              <a:defRPr/>
            </a:pPr>
            <a:r>
              <a:rPr lang="en-GB" altLang="nl-NL" sz="1600" dirty="0" smtClean="0">
                <a:solidFill>
                  <a:srgbClr val="000000"/>
                </a:solidFill>
                <a:latin typeface="Arial" charset="0"/>
                <a:cs typeface="Arial" charset="0"/>
              </a:rPr>
              <a:t>Transport </a:t>
            </a:r>
            <a:r>
              <a:rPr lang="en-GB" altLang="nl-NL" sz="1600" dirty="0">
                <a:solidFill>
                  <a:srgbClr val="000000"/>
                </a:solidFill>
                <a:latin typeface="Arial" charset="0"/>
                <a:cs typeface="Arial" charset="0"/>
              </a:rPr>
              <a:t>position</a:t>
            </a:r>
          </a:p>
          <a:p>
            <a:pPr marL="685800" lvl="1" indent="-285750" eaLnBrk="1" hangingPunct="1">
              <a:buFont typeface="Arial" panose="020B0604020202020204" pitchFamily="34" charset="0"/>
              <a:buChar char="•"/>
              <a:defRPr/>
            </a:pPr>
            <a:r>
              <a:rPr lang="en-GB" altLang="nl-NL" sz="1600" dirty="0" smtClean="0">
                <a:solidFill>
                  <a:srgbClr val="000000"/>
                </a:solidFill>
                <a:latin typeface="Arial" charset="0"/>
                <a:cs typeface="Arial" charset="0"/>
              </a:rPr>
              <a:t>Working </a:t>
            </a:r>
            <a:r>
              <a:rPr lang="en-GB" altLang="nl-NL" sz="1600" dirty="0">
                <a:solidFill>
                  <a:srgbClr val="000000"/>
                </a:solidFill>
                <a:latin typeface="Arial" charset="0"/>
                <a:cs typeface="Arial" charset="0"/>
              </a:rPr>
              <a:t>position</a:t>
            </a:r>
          </a:p>
          <a:p>
            <a:pPr eaLnBrk="1" hangingPunct="1"/>
            <a:endParaRPr lang="nl-NL" altLang="en-US" dirty="0" smtClean="0"/>
          </a:p>
        </p:txBody>
      </p:sp>
      <p:sp>
        <p:nvSpPr>
          <p:cNvPr id="3" name="Tijdelijke aanduiding voor tekst 2"/>
          <p:cNvSpPr>
            <a:spLocks noGrp="1"/>
          </p:cNvSpPr>
          <p:nvPr>
            <p:ph type="body" sz="quarter" idx="10"/>
          </p:nvPr>
        </p:nvSpPr>
        <p:spPr/>
        <p:txBody>
          <a:bodyPr/>
          <a:lstStyle/>
          <a:p>
            <a:pPr marL="0" indent="0" eaLnBrk="1" hangingPunct="1">
              <a:defRPr/>
            </a:pPr>
            <a:r>
              <a:rPr lang="nl-NL" altLang="nl-NL" dirty="0"/>
              <a:t>Ladder </a:t>
            </a:r>
            <a:r>
              <a:rPr lang="nl-NL" altLang="nl-NL" dirty="0" smtClean="0"/>
              <a:t>Set</a:t>
            </a:r>
            <a:endParaRPr lang="nl-NL" dirty="0"/>
          </a:p>
        </p:txBody>
      </p:sp>
      <p:sp>
        <p:nvSpPr>
          <p:cNvPr id="191492" name="Rectangle 6"/>
          <p:cNvSpPr>
            <a:spLocks noChangeArrowheads="1"/>
          </p:cNvSpPr>
          <p:nvPr/>
        </p:nvSpPr>
        <p:spPr bwMode="auto">
          <a:xfrm>
            <a:off x="4572000" y="2541588"/>
            <a:ext cx="4392613" cy="2039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20000"/>
              </a:spcBef>
              <a:defRPr/>
            </a:pPr>
            <a:endParaRPr lang="en-GB" altLang="nl-NL" sz="1600" dirty="0">
              <a:solidFill>
                <a:srgbClr val="000000"/>
              </a:solidFill>
              <a:latin typeface="Arial" charset="0"/>
              <a:cs typeface="Arial" charset="0"/>
            </a:endParaRPr>
          </a:p>
        </p:txBody>
      </p:sp>
      <p:pic>
        <p:nvPicPr>
          <p:cNvPr id="5"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89489" y="2679699"/>
            <a:ext cx="4030662" cy="264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a:stretch>
            <a:fillRect/>
          </a:stretch>
        </p:blipFill>
        <p:spPr>
          <a:xfrm>
            <a:off x="453534" y="4470205"/>
            <a:ext cx="4030660" cy="1399433"/>
          </a:xfrm>
          <a:prstGeom prst="rect">
            <a:avLst/>
          </a:prstGeom>
        </p:spPr>
      </p:pic>
    </p:spTree>
  </p:cSld>
  <p:clrMapOvr>
    <a:masterClrMapping/>
  </p:clrMapOvr>
  <p:transition spd="slow"/>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jdelijke aanduiding voor tekst 4"/>
          <p:cNvSpPr>
            <a:spLocks noGrp="1"/>
          </p:cNvSpPr>
          <p:nvPr>
            <p:ph type="body" sz="quarter" idx="10"/>
          </p:nvPr>
        </p:nvSpPr>
        <p:spPr/>
        <p:txBody>
          <a:bodyPr/>
          <a:lstStyle/>
          <a:p>
            <a:pPr marL="0" indent="0" eaLnBrk="1" hangingPunct="1">
              <a:defRPr/>
            </a:pPr>
            <a:r>
              <a:rPr lang="nl-NL" altLang="nl-NL" dirty="0" err="1" smtClean="0"/>
              <a:t>Foldable</a:t>
            </a:r>
            <a:r>
              <a:rPr lang="nl-NL" altLang="nl-NL" dirty="0" smtClean="0"/>
              <a:t> Side </a:t>
            </a:r>
            <a:r>
              <a:rPr lang="nl-NL" altLang="nl-NL" dirty="0"/>
              <a:t>Step</a:t>
            </a:r>
            <a:endParaRPr lang="nl-NL" dirty="0"/>
          </a:p>
        </p:txBody>
      </p:sp>
      <p:pic>
        <p:nvPicPr>
          <p:cNvPr id="254979" name="Tijdelijke aanduiding voor inhoud 3"/>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39750" y="2133600"/>
            <a:ext cx="4038600" cy="269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4980" name="Tijdelijke aanduiding voor inhoud 4"/>
          <p:cNvSpPr txBox="1">
            <a:spLocks/>
          </p:cNvSpPr>
          <p:nvPr/>
        </p:nvSpPr>
        <p:spPr bwMode="auto">
          <a:xfrm>
            <a:off x="4730750" y="1989138"/>
            <a:ext cx="4038600"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a:buFont typeface="Arial" panose="020B0604020202020204" pitchFamily="34" charset="0"/>
              <a:buChar char="•"/>
            </a:pPr>
            <a:r>
              <a:rPr lang="nl-NL" altLang="nl-NL" dirty="0" err="1" smtClean="0"/>
              <a:t>Optional</a:t>
            </a:r>
            <a:r>
              <a:rPr lang="nl-NL" altLang="nl-NL" dirty="0" smtClean="0"/>
              <a:t> </a:t>
            </a:r>
            <a:r>
              <a:rPr lang="nl-NL" altLang="nl-NL" dirty="0" err="1"/>
              <a:t>available</a:t>
            </a:r>
            <a:r>
              <a:rPr lang="nl-NL" altLang="nl-NL" dirty="0"/>
              <a:t> on </a:t>
            </a:r>
            <a:r>
              <a:rPr lang="nl-NL" altLang="nl-NL" dirty="0" err="1"/>
              <a:t>the</a:t>
            </a:r>
            <a:r>
              <a:rPr lang="nl-NL" altLang="nl-NL" dirty="0"/>
              <a:t> </a:t>
            </a:r>
            <a:r>
              <a:rPr lang="nl-NL" altLang="nl-NL" dirty="0" smtClean="0"/>
              <a:t>RO-M GEOSPREAD</a:t>
            </a:r>
            <a:r>
              <a:rPr lang="en-GB" altLang="nl-NL" baseline="30000" dirty="0" smtClean="0">
                <a:solidFill>
                  <a:srgbClr val="000000"/>
                </a:solidFill>
                <a:latin typeface="Arial" charset="0"/>
                <a:cs typeface="Arial" charset="0"/>
              </a:rPr>
              <a:t>®</a:t>
            </a:r>
            <a:r>
              <a:rPr lang="nl-NL" altLang="nl-NL" dirty="0" smtClean="0"/>
              <a:t> </a:t>
            </a:r>
            <a:r>
              <a:rPr lang="nl-NL" altLang="nl-NL" dirty="0" smtClean="0"/>
              <a:t>/ RO-EDW / RO-XXL (GEOSPREAD</a:t>
            </a:r>
            <a:r>
              <a:rPr lang="en-GB" altLang="nl-NL" baseline="30000" dirty="0" smtClean="0">
                <a:solidFill>
                  <a:srgbClr val="000000"/>
                </a:solidFill>
                <a:latin typeface="Arial" charset="0"/>
                <a:cs typeface="Arial" charset="0"/>
              </a:rPr>
              <a:t>®</a:t>
            </a:r>
            <a:r>
              <a:rPr lang="nl-NL" altLang="nl-NL" dirty="0" smtClean="0"/>
              <a:t>)</a:t>
            </a:r>
          </a:p>
          <a:p>
            <a:pPr marL="285750" indent="-285750">
              <a:buFont typeface="Arial" panose="020B0604020202020204" pitchFamily="34" charset="0"/>
              <a:buChar char="•"/>
            </a:pPr>
            <a:endParaRPr lang="nl-NL" altLang="nl-NL" dirty="0"/>
          </a:p>
          <a:p>
            <a:pPr marL="285750" indent="-285750">
              <a:buFont typeface="Arial" panose="020B0604020202020204" pitchFamily="34" charset="0"/>
              <a:buChar char="•"/>
            </a:pPr>
            <a:r>
              <a:rPr lang="nl-NL" altLang="nl-NL" dirty="0" err="1" smtClean="0"/>
              <a:t>Can</a:t>
            </a:r>
            <a:r>
              <a:rPr lang="nl-NL" altLang="nl-NL" dirty="0" smtClean="0"/>
              <a:t> </a:t>
            </a:r>
            <a:r>
              <a:rPr lang="nl-NL" altLang="nl-NL" dirty="0" err="1"/>
              <a:t>be</a:t>
            </a:r>
            <a:r>
              <a:rPr lang="nl-NL" altLang="nl-NL" dirty="0"/>
              <a:t> assembled on </a:t>
            </a:r>
            <a:r>
              <a:rPr lang="nl-NL" altLang="nl-NL" dirty="0" err="1"/>
              <a:t>both</a:t>
            </a:r>
            <a:r>
              <a:rPr lang="nl-NL" altLang="nl-NL" dirty="0"/>
              <a:t> sides of </a:t>
            </a:r>
            <a:r>
              <a:rPr lang="nl-NL" altLang="nl-NL" dirty="0" err="1"/>
              <a:t>the</a:t>
            </a:r>
            <a:r>
              <a:rPr lang="nl-NL" altLang="nl-NL" dirty="0"/>
              <a:t> hopper</a:t>
            </a:r>
          </a:p>
        </p:txBody>
      </p:sp>
      <p:pic>
        <p:nvPicPr>
          <p:cNvPr id="2" name="Picture 1"/>
          <p:cNvPicPr>
            <a:picLocks noChangeAspect="1"/>
          </p:cNvPicPr>
          <p:nvPr/>
        </p:nvPicPr>
        <p:blipFill>
          <a:blip r:embed="rId3"/>
          <a:stretch>
            <a:fillRect/>
          </a:stretch>
        </p:blipFill>
        <p:spPr>
          <a:xfrm>
            <a:off x="4860032" y="4005064"/>
            <a:ext cx="2857899" cy="1905266"/>
          </a:xfrm>
          <a:prstGeom prst="rect">
            <a:avLst/>
          </a:prstGeom>
        </p:spPr>
      </p:pic>
    </p:spTree>
  </p:cSld>
  <p:clrMapOvr>
    <a:masterClrMapping/>
  </p:clrMapOvr>
  <p:transition spd="slow"/>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4"/>
          <p:cNvSpPr>
            <a:spLocks noGrp="1" noChangeArrowheads="1"/>
          </p:cNvSpPr>
          <p:nvPr>
            <p:ph idx="1"/>
          </p:nvPr>
        </p:nvSpPr>
        <p:spPr bwMode="auto">
          <a:xfrm>
            <a:off x="5076825" y="2057400"/>
            <a:ext cx="3598863" cy="3959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nl-NL" altLang="nl-NL" dirty="0" smtClean="0"/>
              <a:t>A trailer is </a:t>
            </a:r>
            <a:r>
              <a:rPr lang="nl-NL" altLang="nl-NL" dirty="0" err="1" smtClean="0"/>
              <a:t>optional</a:t>
            </a:r>
            <a:r>
              <a:rPr lang="nl-NL" altLang="nl-NL" dirty="0" smtClean="0"/>
              <a:t> </a:t>
            </a:r>
            <a:r>
              <a:rPr lang="nl-NL" altLang="nl-NL" dirty="0" err="1" smtClean="0"/>
              <a:t>available</a:t>
            </a:r>
            <a:r>
              <a:rPr lang="nl-NL" altLang="nl-NL" dirty="0" smtClean="0"/>
              <a:t> </a:t>
            </a:r>
            <a:r>
              <a:rPr lang="nl-NL" altLang="nl-NL" dirty="0" err="1" smtClean="0"/>
              <a:t>for</a:t>
            </a:r>
            <a:r>
              <a:rPr lang="nl-NL" altLang="nl-NL" dirty="0" smtClean="0"/>
              <a:t> </a:t>
            </a:r>
            <a:r>
              <a:rPr lang="nl-NL" altLang="nl-NL" dirty="0" err="1" smtClean="0"/>
              <a:t>the</a:t>
            </a:r>
            <a:r>
              <a:rPr lang="nl-NL" altLang="nl-NL" dirty="0" smtClean="0"/>
              <a:t> RO-M GEOSPREAD®, RO-XL </a:t>
            </a:r>
            <a:r>
              <a:rPr lang="nl-NL" altLang="nl-NL" dirty="0" err="1" smtClean="0"/>
              <a:t>and</a:t>
            </a:r>
            <a:r>
              <a:rPr lang="nl-NL" altLang="nl-NL" dirty="0" smtClean="0"/>
              <a:t> RO-EDW GEOSPREAD</a:t>
            </a:r>
            <a:r>
              <a:rPr lang="en-GB" altLang="nl-NL" baseline="30000" dirty="0" smtClean="0">
                <a:solidFill>
                  <a:srgbClr val="000000"/>
                </a:solidFill>
                <a:latin typeface="Arial" charset="0"/>
                <a:cs typeface="Arial" charset="0"/>
              </a:rPr>
              <a:t>®</a:t>
            </a:r>
            <a:r>
              <a:rPr lang="nl-NL" altLang="nl-NL" dirty="0" smtClean="0"/>
              <a:t> </a:t>
            </a:r>
            <a:r>
              <a:rPr lang="nl-NL" altLang="nl-NL" dirty="0" err="1" smtClean="0"/>
              <a:t>models</a:t>
            </a:r>
            <a:endParaRPr lang="nl-NL" altLang="nl-NL" dirty="0" smtClean="0"/>
          </a:p>
          <a:p>
            <a:pPr eaLnBrk="1" hangingPunct="1"/>
            <a:endParaRPr lang="nl-NL" altLang="nl-NL" dirty="0" smtClean="0"/>
          </a:p>
          <a:p>
            <a:pPr eaLnBrk="1" hangingPunct="1"/>
            <a:r>
              <a:rPr lang="nl-NL" altLang="nl-NL" dirty="0" smtClean="0"/>
              <a:t>Max</a:t>
            </a:r>
            <a:r>
              <a:rPr lang="nl-NL" altLang="nl-NL" dirty="0"/>
              <a:t>. 3 extension </a:t>
            </a:r>
            <a:r>
              <a:rPr lang="nl-NL" altLang="nl-NL" dirty="0" err="1" smtClean="0"/>
              <a:t>rims</a:t>
            </a:r>
            <a:endParaRPr lang="nl-NL" altLang="nl-NL" dirty="0" smtClean="0"/>
          </a:p>
          <a:p>
            <a:pPr eaLnBrk="1" hangingPunct="1"/>
            <a:endParaRPr lang="nl-NL" altLang="nl-NL" dirty="0"/>
          </a:p>
          <a:p>
            <a:pPr eaLnBrk="1" hangingPunct="1"/>
            <a:r>
              <a:rPr lang="nl-NL" altLang="nl-NL" dirty="0" err="1" smtClean="0"/>
              <a:t>Depending</a:t>
            </a:r>
            <a:r>
              <a:rPr lang="nl-NL" altLang="nl-NL" dirty="0" smtClean="0"/>
              <a:t> </a:t>
            </a:r>
            <a:r>
              <a:rPr lang="nl-NL" altLang="nl-NL" dirty="0"/>
              <a:t>on country </a:t>
            </a:r>
            <a:r>
              <a:rPr lang="nl-NL" altLang="nl-NL" dirty="0" err="1"/>
              <a:t>homologation</a:t>
            </a:r>
            <a:endParaRPr lang="nl-NL" altLang="nl-NL" dirty="0" smtClean="0"/>
          </a:p>
        </p:txBody>
      </p:sp>
      <p:sp>
        <p:nvSpPr>
          <p:cNvPr id="2" name="Tijdelijke aanduiding voor tekst 1"/>
          <p:cNvSpPr>
            <a:spLocks noGrp="1"/>
          </p:cNvSpPr>
          <p:nvPr>
            <p:ph type="body" sz="quarter" idx="10"/>
          </p:nvPr>
        </p:nvSpPr>
        <p:spPr/>
        <p:txBody>
          <a:bodyPr/>
          <a:lstStyle/>
          <a:p>
            <a:pPr marL="0" indent="0" eaLnBrk="1" hangingPunct="1">
              <a:defRPr/>
            </a:pPr>
            <a:r>
              <a:rPr lang="nl-NL" altLang="nl-NL" dirty="0"/>
              <a:t>Trailer</a:t>
            </a:r>
            <a:endParaRPr lang="nl-NL" dirty="0"/>
          </a:p>
        </p:txBody>
      </p:sp>
      <p:pic>
        <p:nvPicPr>
          <p:cNvPr id="256005" name="Picture 6" descr="070904035"/>
          <p:cNvPicPr>
            <a:picLocks noChangeAspect="1" noChangeArrowheads="1"/>
          </p:cNvPicPr>
          <p:nvPr/>
        </p:nvPicPr>
        <p:blipFill rotWithShape="1">
          <a:blip r:embed="rId3" cstate="email">
            <a:lum bright="6000"/>
            <a:extLst>
              <a:ext uri="{28A0092B-C50C-407E-A947-70E740481C1C}">
                <a14:useLocalDpi xmlns:a14="http://schemas.microsoft.com/office/drawing/2010/main"/>
              </a:ext>
            </a:extLst>
          </a:blip>
          <a:srcRect/>
          <a:stretch/>
        </p:blipFill>
        <p:spPr bwMode="auto">
          <a:xfrm>
            <a:off x="539552" y="2132856"/>
            <a:ext cx="3605213" cy="1469851"/>
          </a:xfrm>
          <a:prstGeom prst="rect">
            <a:avLst/>
          </a:prstGeom>
          <a:solidFill>
            <a:schemeClr val="accent1"/>
          </a:solidFill>
          <a:ln w="9525">
            <a:noFill/>
            <a:miter lim="800000"/>
            <a:headEnd/>
            <a:tailEnd/>
          </a:ln>
        </p:spPr>
      </p:pic>
    </p:spTree>
  </p:cSld>
  <p:clrMapOvr>
    <a:masterClrMapping/>
  </p:clrMapOvr>
  <p:transition spd="slow"/>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LED </a:t>
            </a:r>
            <a:r>
              <a:rPr lang="nl-NL" altLang="nl-NL" dirty="0" err="1"/>
              <a:t>Lighting</a:t>
            </a:r>
            <a:endParaRPr lang="nl-NL" dirty="0"/>
          </a:p>
        </p:txBody>
      </p:sp>
      <p:sp>
        <p:nvSpPr>
          <p:cNvPr id="258052" name="Rectangle 11"/>
          <p:cNvSpPr txBox="1">
            <a:spLocks noChangeArrowheads="1"/>
          </p:cNvSpPr>
          <p:nvPr/>
        </p:nvSpPr>
        <p:spPr bwMode="auto">
          <a:xfrm>
            <a:off x="468313" y="4508500"/>
            <a:ext cx="8496300"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Font typeface="Arial" panose="020B0604020202020204" pitchFamily="34" charset="0"/>
              <a:buChar char="•"/>
            </a:pPr>
            <a:r>
              <a:rPr lang="nl-NL" altLang="nl-NL" dirty="0">
                <a:solidFill>
                  <a:srgbClr val="000000"/>
                </a:solidFill>
              </a:rPr>
              <a:t>LED </a:t>
            </a:r>
            <a:r>
              <a:rPr lang="nl-NL" altLang="nl-NL" dirty="0" err="1">
                <a:solidFill>
                  <a:srgbClr val="000000"/>
                </a:solidFill>
              </a:rPr>
              <a:t>lights</a:t>
            </a:r>
            <a:r>
              <a:rPr lang="nl-NL" altLang="nl-NL" dirty="0">
                <a:solidFill>
                  <a:srgbClr val="000000"/>
                </a:solidFill>
              </a:rPr>
              <a:t> are </a:t>
            </a:r>
            <a:r>
              <a:rPr lang="nl-NL" altLang="nl-NL" dirty="0" err="1">
                <a:solidFill>
                  <a:srgbClr val="000000"/>
                </a:solidFill>
              </a:rPr>
              <a:t>optional</a:t>
            </a:r>
            <a:r>
              <a:rPr lang="nl-NL" altLang="nl-NL" dirty="0">
                <a:solidFill>
                  <a:srgbClr val="000000"/>
                </a:solidFill>
              </a:rPr>
              <a:t> </a:t>
            </a:r>
            <a:r>
              <a:rPr lang="nl-NL" altLang="nl-NL" dirty="0" err="1">
                <a:solidFill>
                  <a:srgbClr val="000000"/>
                </a:solidFill>
              </a:rPr>
              <a:t>for</a:t>
            </a:r>
            <a:r>
              <a:rPr lang="nl-NL" altLang="nl-NL" dirty="0">
                <a:solidFill>
                  <a:srgbClr val="000000"/>
                </a:solidFill>
              </a:rPr>
              <a:t> </a:t>
            </a:r>
            <a:r>
              <a:rPr lang="nl-NL" altLang="nl-NL" dirty="0" err="1">
                <a:solidFill>
                  <a:srgbClr val="000000"/>
                </a:solidFill>
              </a:rPr>
              <a:t>the</a:t>
            </a:r>
            <a:r>
              <a:rPr lang="nl-NL" altLang="nl-NL" dirty="0">
                <a:solidFill>
                  <a:srgbClr val="000000"/>
                </a:solidFill>
              </a:rPr>
              <a:t> RO-C, RO-M, RO-M EW </a:t>
            </a:r>
            <a:r>
              <a:rPr lang="nl-NL" altLang="nl-NL" dirty="0" err="1">
                <a:solidFill>
                  <a:srgbClr val="000000"/>
                </a:solidFill>
              </a:rPr>
              <a:t>and</a:t>
            </a:r>
            <a:r>
              <a:rPr lang="nl-NL" altLang="nl-NL" dirty="0">
                <a:solidFill>
                  <a:srgbClr val="000000"/>
                </a:solidFill>
              </a:rPr>
              <a:t> RO-M </a:t>
            </a:r>
            <a:r>
              <a:rPr lang="nl-NL" altLang="nl-NL" dirty="0" smtClean="0">
                <a:solidFill>
                  <a:srgbClr val="000000"/>
                </a:solidFill>
              </a:rPr>
              <a:t>GEOSPREAD</a:t>
            </a:r>
            <a:r>
              <a:rPr lang="en-GB" altLang="nl-NL" baseline="30000" dirty="0" smtClean="0">
                <a:solidFill>
                  <a:srgbClr val="000000"/>
                </a:solidFill>
                <a:latin typeface="Arial" charset="0"/>
                <a:cs typeface="Arial" charset="0"/>
              </a:rPr>
              <a:t>®</a:t>
            </a:r>
            <a:endParaRPr lang="nl-NL" altLang="nl-NL" dirty="0">
              <a:solidFill>
                <a:srgbClr val="000000"/>
              </a:solidFill>
            </a:endParaRPr>
          </a:p>
          <a:p>
            <a:pPr eaLnBrk="1" hangingPunct="1">
              <a:spcBef>
                <a:spcPct val="20000"/>
              </a:spcBef>
              <a:buFont typeface="Arial" panose="020B0604020202020204" pitchFamily="34" charset="0"/>
              <a:buChar char="•"/>
            </a:pPr>
            <a:r>
              <a:rPr lang="nl-NL" altLang="nl-NL" dirty="0">
                <a:solidFill>
                  <a:srgbClr val="000000"/>
                </a:solidFill>
              </a:rPr>
              <a:t>LED </a:t>
            </a:r>
            <a:r>
              <a:rPr lang="nl-NL" altLang="nl-NL" dirty="0" err="1">
                <a:solidFill>
                  <a:srgbClr val="000000"/>
                </a:solidFill>
              </a:rPr>
              <a:t>lights</a:t>
            </a:r>
            <a:r>
              <a:rPr lang="nl-NL" altLang="nl-NL" dirty="0">
                <a:solidFill>
                  <a:srgbClr val="000000"/>
                </a:solidFill>
              </a:rPr>
              <a:t> are standard equipment </a:t>
            </a:r>
            <a:r>
              <a:rPr lang="nl-NL" altLang="nl-NL" dirty="0" err="1">
                <a:solidFill>
                  <a:srgbClr val="000000"/>
                </a:solidFill>
              </a:rPr>
              <a:t>for</a:t>
            </a:r>
            <a:r>
              <a:rPr lang="nl-NL" altLang="nl-NL" dirty="0">
                <a:solidFill>
                  <a:srgbClr val="000000"/>
                </a:solidFill>
              </a:rPr>
              <a:t> </a:t>
            </a:r>
            <a:r>
              <a:rPr lang="nl-NL" altLang="nl-NL" dirty="0" err="1">
                <a:solidFill>
                  <a:srgbClr val="000000"/>
                </a:solidFill>
              </a:rPr>
              <a:t>the</a:t>
            </a:r>
            <a:r>
              <a:rPr lang="nl-NL" altLang="nl-NL" dirty="0">
                <a:solidFill>
                  <a:srgbClr val="000000"/>
                </a:solidFill>
              </a:rPr>
              <a:t> RO-XL, RO-EDW </a:t>
            </a:r>
            <a:r>
              <a:rPr lang="nl-NL" altLang="nl-NL" dirty="0" err="1">
                <a:solidFill>
                  <a:srgbClr val="000000"/>
                </a:solidFill>
              </a:rPr>
              <a:t>and</a:t>
            </a:r>
            <a:r>
              <a:rPr lang="nl-NL" altLang="nl-NL" dirty="0">
                <a:solidFill>
                  <a:srgbClr val="000000"/>
                </a:solidFill>
              </a:rPr>
              <a:t> RO-XXL </a:t>
            </a:r>
            <a:r>
              <a:rPr lang="nl-NL" altLang="nl-NL" dirty="0" smtClean="0">
                <a:solidFill>
                  <a:srgbClr val="000000"/>
                </a:solidFill>
              </a:rPr>
              <a:t>GEOSPREAD</a:t>
            </a:r>
            <a:r>
              <a:rPr lang="en-GB" altLang="nl-NL" baseline="30000" dirty="0" smtClean="0">
                <a:solidFill>
                  <a:srgbClr val="000000"/>
                </a:solidFill>
                <a:latin typeface="Arial" charset="0"/>
                <a:cs typeface="Arial" charset="0"/>
              </a:rPr>
              <a:t>®</a:t>
            </a:r>
            <a:r>
              <a:rPr lang="nl-NL" altLang="nl-NL" dirty="0" smtClean="0">
                <a:solidFill>
                  <a:srgbClr val="000000"/>
                </a:solidFill>
              </a:rPr>
              <a:t>.</a:t>
            </a:r>
            <a:endParaRPr lang="en-US" altLang="nl-NL" dirty="0">
              <a:solidFill>
                <a:srgbClr val="000000"/>
              </a:solidFill>
            </a:endParaRPr>
          </a:p>
        </p:txBody>
      </p:sp>
      <p:pic>
        <p:nvPicPr>
          <p:cNvPr id="258053"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l="11227" t="18002" b="18729"/>
          <a:stretch>
            <a:fillRect/>
          </a:stretch>
        </p:blipFill>
        <p:spPr bwMode="auto">
          <a:xfrm>
            <a:off x="107950" y="1989138"/>
            <a:ext cx="4227513" cy="2308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8054"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t="17580"/>
          <a:stretch>
            <a:fillRect/>
          </a:stretch>
        </p:blipFill>
        <p:spPr bwMode="auto">
          <a:xfrm>
            <a:off x="4851400" y="1989138"/>
            <a:ext cx="3810000" cy="2308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Tijdelijke aanduiding voor inhoud 4"/>
          <p:cNvSpPr>
            <a:spLocks noGrp="1"/>
          </p:cNvSpPr>
          <p:nvPr>
            <p:ph idx="1"/>
          </p:nvPr>
        </p:nvSpPr>
        <p:spPr bwMode="auto">
          <a:xfrm>
            <a:off x="468313" y="1989138"/>
            <a:ext cx="3959225" cy="4032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endParaRPr lang="nl-NL" altLang="en-US" smtClean="0"/>
          </a:p>
        </p:txBody>
      </p:sp>
      <p:sp>
        <p:nvSpPr>
          <p:cNvPr id="6" name="Tijdelijke aanduiding voor tekst 5"/>
          <p:cNvSpPr>
            <a:spLocks noGrp="1"/>
          </p:cNvSpPr>
          <p:nvPr>
            <p:ph type="body" sz="quarter" idx="10"/>
          </p:nvPr>
        </p:nvSpPr>
        <p:spPr/>
        <p:txBody>
          <a:bodyPr/>
          <a:lstStyle/>
          <a:p>
            <a:pPr marL="0" indent="0" eaLnBrk="1" hangingPunct="1">
              <a:defRPr/>
            </a:pPr>
            <a:r>
              <a:rPr lang="nl-NL" altLang="nl-NL" dirty="0" err="1"/>
              <a:t>Mudguards</a:t>
            </a:r>
            <a:endParaRPr lang="nl-NL" b="0" dirty="0"/>
          </a:p>
        </p:txBody>
      </p:sp>
      <p:sp>
        <p:nvSpPr>
          <p:cNvPr id="259076" name="Tijdelijke aanduiding voor inhoud 3"/>
          <p:cNvSpPr txBox="1">
            <a:spLocks/>
          </p:cNvSpPr>
          <p:nvPr/>
        </p:nvSpPr>
        <p:spPr bwMode="auto">
          <a:xfrm>
            <a:off x="4716463" y="1989138"/>
            <a:ext cx="4002087"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285750" indent="-285750" eaLnBrk="1" hangingPunct="1">
              <a:spcBef>
                <a:spcPct val="20000"/>
              </a:spcBef>
              <a:buFont typeface="Arial" panose="020B0604020202020204" pitchFamily="34" charset="0"/>
              <a:buChar char="•"/>
            </a:pPr>
            <a:r>
              <a:rPr lang="nl-NL" altLang="nl-NL" dirty="0" err="1">
                <a:solidFill>
                  <a:srgbClr val="000000"/>
                </a:solidFill>
                <a:ea typeface="Geneva" charset="-128"/>
              </a:rPr>
              <a:t>Mudguards</a:t>
            </a:r>
            <a:r>
              <a:rPr lang="nl-NL" altLang="nl-NL" dirty="0">
                <a:solidFill>
                  <a:srgbClr val="000000"/>
                </a:solidFill>
                <a:ea typeface="Geneva" charset="-128"/>
              </a:rPr>
              <a:t> are </a:t>
            </a:r>
            <a:r>
              <a:rPr lang="nl-NL" altLang="nl-NL" dirty="0" err="1">
                <a:solidFill>
                  <a:srgbClr val="000000"/>
                </a:solidFill>
                <a:ea typeface="Geneva" charset="-128"/>
              </a:rPr>
              <a:t>optional</a:t>
            </a:r>
            <a:r>
              <a:rPr lang="nl-NL" altLang="nl-NL" dirty="0">
                <a:solidFill>
                  <a:srgbClr val="000000"/>
                </a:solidFill>
                <a:ea typeface="Geneva" charset="-128"/>
              </a:rPr>
              <a:t> </a:t>
            </a:r>
            <a:r>
              <a:rPr lang="nl-NL" altLang="nl-NL" dirty="0" err="1">
                <a:solidFill>
                  <a:srgbClr val="000000"/>
                </a:solidFill>
                <a:ea typeface="Geneva" charset="-128"/>
              </a:rPr>
              <a:t>available</a:t>
            </a:r>
            <a:r>
              <a:rPr lang="nl-NL" altLang="nl-NL" dirty="0">
                <a:solidFill>
                  <a:srgbClr val="000000"/>
                </a:solidFill>
                <a:ea typeface="Geneva" charset="-128"/>
              </a:rPr>
              <a:t> </a:t>
            </a:r>
            <a:r>
              <a:rPr lang="nl-NL" altLang="nl-NL" dirty="0" err="1">
                <a:solidFill>
                  <a:srgbClr val="000000"/>
                </a:solidFill>
                <a:ea typeface="Geneva" charset="-128"/>
              </a:rPr>
              <a:t>for</a:t>
            </a:r>
            <a:r>
              <a:rPr lang="nl-NL" altLang="nl-NL" dirty="0">
                <a:solidFill>
                  <a:srgbClr val="000000"/>
                </a:solidFill>
                <a:ea typeface="Geneva" charset="-128"/>
              </a:rPr>
              <a:t> </a:t>
            </a:r>
            <a:r>
              <a:rPr lang="nl-NL" altLang="nl-NL" dirty="0" err="1">
                <a:solidFill>
                  <a:srgbClr val="000000"/>
                </a:solidFill>
                <a:ea typeface="Geneva" charset="-128"/>
              </a:rPr>
              <a:t>the</a:t>
            </a:r>
            <a:r>
              <a:rPr lang="nl-NL" altLang="nl-NL" dirty="0">
                <a:solidFill>
                  <a:srgbClr val="000000"/>
                </a:solidFill>
                <a:ea typeface="Geneva" charset="-128"/>
              </a:rPr>
              <a:t> </a:t>
            </a:r>
            <a:r>
              <a:rPr lang="nl-NL" altLang="nl-NL" dirty="0" smtClean="0">
                <a:solidFill>
                  <a:srgbClr val="000000"/>
                </a:solidFill>
                <a:ea typeface="Geneva" charset="-128"/>
              </a:rPr>
              <a:t>RO-M GEOSPREAD</a:t>
            </a:r>
            <a:r>
              <a:rPr lang="en-GB" altLang="nl-NL" baseline="30000" dirty="0" smtClean="0">
                <a:solidFill>
                  <a:srgbClr val="000000"/>
                </a:solidFill>
                <a:latin typeface="Arial" charset="0"/>
                <a:cs typeface="Arial" charset="0"/>
              </a:rPr>
              <a:t>®</a:t>
            </a:r>
            <a:r>
              <a:rPr lang="nl-NL" altLang="nl-NL" dirty="0" smtClean="0">
                <a:solidFill>
                  <a:srgbClr val="000000"/>
                </a:solidFill>
                <a:ea typeface="Geneva" charset="-128"/>
              </a:rPr>
              <a:t>, </a:t>
            </a:r>
            <a:r>
              <a:rPr lang="nl-NL" altLang="nl-NL" dirty="0">
                <a:solidFill>
                  <a:srgbClr val="000000"/>
                </a:solidFill>
                <a:ea typeface="Geneva" charset="-128"/>
              </a:rPr>
              <a:t>RO-XL, RO-EDW </a:t>
            </a:r>
            <a:r>
              <a:rPr lang="nl-NL" altLang="nl-NL" dirty="0" err="1">
                <a:solidFill>
                  <a:srgbClr val="000000"/>
                </a:solidFill>
                <a:ea typeface="Geneva" charset="-128"/>
              </a:rPr>
              <a:t>and</a:t>
            </a:r>
            <a:r>
              <a:rPr lang="nl-NL" altLang="nl-NL" dirty="0">
                <a:solidFill>
                  <a:srgbClr val="000000"/>
                </a:solidFill>
                <a:ea typeface="Geneva" charset="-128"/>
              </a:rPr>
              <a:t> RO-XXL </a:t>
            </a:r>
            <a:r>
              <a:rPr lang="nl-NL" altLang="nl-NL" dirty="0" smtClean="0">
                <a:solidFill>
                  <a:srgbClr val="000000"/>
                </a:solidFill>
                <a:ea typeface="Geneva" charset="-128"/>
              </a:rPr>
              <a:t>GEOSPREAD</a:t>
            </a:r>
            <a:r>
              <a:rPr lang="en-GB" altLang="nl-NL" baseline="30000" dirty="0" smtClean="0">
                <a:solidFill>
                  <a:srgbClr val="000000"/>
                </a:solidFill>
                <a:latin typeface="Arial" charset="0"/>
                <a:cs typeface="Arial" charset="0"/>
              </a:rPr>
              <a:t>®</a:t>
            </a:r>
            <a:endParaRPr lang="nl-NL" altLang="nl-NL" dirty="0">
              <a:solidFill>
                <a:srgbClr val="000000"/>
              </a:solidFill>
              <a:ea typeface="Geneva" charset="-128"/>
            </a:endParaRPr>
          </a:p>
          <a:p>
            <a:pPr marL="285750" indent="-285750" eaLnBrk="1" hangingPunct="1">
              <a:spcBef>
                <a:spcPct val="20000"/>
              </a:spcBef>
              <a:buFont typeface="Arial" panose="020B0604020202020204" pitchFamily="34" charset="0"/>
              <a:buChar char="•"/>
            </a:pPr>
            <a:r>
              <a:rPr lang="nl-NL" altLang="nl-NL" dirty="0" err="1">
                <a:solidFill>
                  <a:srgbClr val="000000"/>
                </a:solidFill>
                <a:ea typeface="Geneva" charset="-128"/>
              </a:rPr>
              <a:t>To</a:t>
            </a:r>
            <a:r>
              <a:rPr lang="nl-NL" altLang="nl-NL" dirty="0">
                <a:solidFill>
                  <a:srgbClr val="000000"/>
                </a:solidFill>
                <a:ea typeface="Geneva" charset="-128"/>
              </a:rPr>
              <a:t> </a:t>
            </a:r>
            <a:r>
              <a:rPr lang="nl-NL" altLang="nl-NL" dirty="0" err="1">
                <a:solidFill>
                  <a:srgbClr val="000000"/>
                </a:solidFill>
                <a:ea typeface="Geneva" charset="-128"/>
              </a:rPr>
              <a:t>protect</a:t>
            </a:r>
            <a:r>
              <a:rPr lang="nl-NL" altLang="nl-NL" dirty="0">
                <a:solidFill>
                  <a:srgbClr val="000000"/>
                </a:solidFill>
                <a:ea typeface="Geneva" charset="-128"/>
              </a:rPr>
              <a:t> </a:t>
            </a:r>
            <a:r>
              <a:rPr lang="nl-NL" altLang="nl-NL" dirty="0" err="1">
                <a:solidFill>
                  <a:srgbClr val="000000"/>
                </a:solidFill>
                <a:ea typeface="Geneva" charset="-128"/>
              </a:rPr>
              <a:t>the</a:t>
            </a:r>
            <a:r>
              <a:rPr lang="nl-NL" altLang="nl-NL" dirty="0">
                <a:solidFill>
                  <a:srgbClr val="000000"/>
                </a:solidFill>
                <a:ea typeface="Geneva" charset="-128"/>
              </a:rPr>
              <a:t> </a:t>
            </a:r>
            <a:r>
              <a:rPr lang="nl-NL" altLang="nl-NL" dirty="0" err="1">
                <a:solidFill>
                  <a:srgbClr val="000000"/>
                </a:solidFill>
                <a:ea typeface="Geneva" charset="-128"/>
              </a:rPr>
              <a:t>spreading</a:t>
            </a:r>
            <a:r>
              <a:rPr lang="nl-NL" altLang="nl-NL" dirty="0">
                <a:solidFill>
                  <a:srgbClr val="000000"/>
                </a:solidFill>
                <a:ea typeface="Geneva" charset="-128"/>
              </a:rPr>
              <a:t> disc </a:t>
            </a:r>
            <a:r>
              <a:rPr lang="nl-NL" altLang="nl-NL" dirty="0" err="1">
                <a:solidFill>
                  <a:srgbClr val="000000"/>
                </a:solidFill>
                <a:ea typeface="Geneva" charset="-128"/>
              </a:rPr>
              <a:t>against</a:t>
            </a:r>
            <a:r>
              <a:rPr lang="nl-NL" altLang="nl-NL" dirty="0">
                <a:solidFill>
                  <a:srgbClr val="000000"/>
                </a:solidFill>
                <a:ea typeface="Geneva" charset="-128"/>
              </a:rPr>
              <a:t> mud, water etc.</a:t>
            </a:r>
          </a:p>
        </p:txBody>
      </p:sp>
      <p:pic>
        <p:nvPicPr>
          <p:cNvPr id="7" name="Picture 5"/>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97386" y="1916832"/>
            <a:ext cx="3354534" cy="20624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72467" y="4023964"/>
            <a:ext cx="3110141" cy="2174245"/>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spd="slow"/>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err="1"/>
              <a:t>Tramline</a:t>
            </a:r>
            <a:r>
              <a:rPr lang="nl-NL" altLang="nl-NL" dirty="0"/>
              <a:t> </a:t>
            </a:r>
            <a:r>
              <a:rPr lang="nl-NL" altLang="nl-NL" dirty="0" err="1"/>
              <a:t>Cylinder</a:t>
            </a:r>
            <a:r>
              <a:rPr lang="nl-NL" altLang="nl-NL" dirty="0"/>
              <a:t> (RO-C/RO-M)</a:t>
            </a:r>
            <a:endParaRPr lang="nl-NL" dirty="0"/>
          </a:p>
        </p:txBody>
      </p:sp>
      <p:pic>
        <p:nvPicPr>
          <p:cNvPr id="260100" name="Picture 6" descr="Vic_RotaflowRO_018"/>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82588" y="1916113"/>
            <a:ext cx="2949575" cy="17637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1" name="Rectangle 11"/>
          <p:cNvSpPr txBox="1">
            <a:spLocks noChangeArrowheads="1"/>
          </p:cNvSpPr>
          <p:nvPr/>
        </p:nvSpPr>
        <p:spPr>
          <a:xfrm>
            <a:off x="6516688" y="1916113"/>
            <a:ext cx="2109787" cy="2725737"/>
          </a:xfrm>
          <a:prstGeom prst="rect">
            <a:avLst/>
          </a:prstGeom>
        </p:spPr>
        <p:txBody>
          <a:bodyPr lIns="0" tIns="0" rIns="0" bIns="0"/>
          <a:lstStyle>
            <a:lvl1pPr marL="342900" indent="-342900" algn="l" rtl="0" fontAlgn="base">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fontAlgn="base">
              <a:spcBef>
                <a:spcPct val="20000"/>
              </a:spcBef>
              <a:spcAft>
                <a:spcPct val="0"/>
              </a:spcAft>
              <a:buFont typeface="Wingdings" pitchFamily="2" charset="2"/>
              <a:defRPr>
                <a:solidFill>
                  <a:schemeClr val="tx1"/>
                </a:solidFill>
                <a:latin typeface="+mn-lt"/>
                <a:ea typeface="Geneva" charset="-128"/>
              </a:defRPr>
            </a:lvl2pPr>
            <a:lvl3pPr marL="1162050" indent="-228600" algn="l" rtl="0" fontAlgn="base">
              <a:spcBef>
                <a:spcPct val="20000"/>
              </a:spcBef>
              <a:spcAft>
                <a:spcPct val="0"/>
              </a:spcAft>
              <a:defRPr sz="1600">
                <a:solidFill>
                  <a:schemeClr val="tx1"/>
                </a:solidFill>
                <a:latin typeface="+mn-lt"/>
                <a:ea typeface="Geneva" charset="-128"/>
              </a:defRPr>
            </a:lvl3pPr>
            <a:lvl4pPr marL="1600200" indent="-228600" algn="l" rtl="0" fontAlgn="base">
              <a:spcBef>
                <a:spcPct val="20000"/>
              </a:spcBef>
              <a:spcAft>
                <a:spcPct val="0"/>
              </a:spcAft>
              <a:buFont typeface="Arial" charset="0"/>
              <a:buChar char="»"/>
              <a:defRPr sz="1600">
                <a:solidFill>
                  <a:schemeClr val="tx1"/>
                </a:solidFill>
                <a:latin typeface="+mn-lt"/>
                <a:ea typeface="Geneva" charset="-128"/>
              </a:defRPr>
            </a:lvl4pPr>
            <a:lvl5pPr marL="2057400" indent="-228600" algn="l" rtl="0" fontAlgn="base">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eaLnBrk="1" hangingPunct="1">
              <a:spcBef>
                <a:spcPct val="0"/>
              </a:spcBef>
              <a:buFont typeface="Arial" panose="020B0604020202020204" pitchFamily="34" charset="0"/>
              <a:buChar char="•"/>
              <a:defRPr/>
            </a:pPr>
            <a:r>
              <a:rPr lang="en-US" altLang="nl-NL" dirty="0" smtClean="0">
                <a:solidFill>
                  <a:srgbClr val="000000"/>
                </a:solidFill>
              </a:rPr>
              <a:t>Available for  RO-C and RO-M only</a:t>
            </a:r>
          </a:p>
          <a:p>
            <a:pPr eaLnBrk="1" hangingPunct="1">
              <a:spcBef>
                <a:spcPct val="0"/>
              </a:spcBef>
              <a:buFont typeface="Arial" panose="020B0604020202020204" pitchFamily="34" charset="0"/>
              <a:buChar char="•"/>
              <a:defRPr/>
            </a:pPr>
            <a:endParaRPr lang="nl-NL" altLang="nl-NL" dirty="0" smtClean="0">
              <a:solidFill>
                <a:srgbClr val="000000"/>
              </a:solidFill>
            </a:endParaRPr>
          </a:p>
          <a:p>
            <a:pPr eaLnBrk="1" hangingPunct="1">
              <a:spcBef>
                <a:spcPct val="0"/>
              </a:spcBef>
              <a:buFont typeface="Arial" panose="020B0604020202020204" pitchFamily="34" charset="0"/>
              <a:buChar char="•"/>
              <a:defRPr/>
            </a:pPr>
            <a:r>
              <a:rPr lang="en-US" altLang="nl-NL" dirty="0" smtClean="0">
                <a:solidFill>
                  <a:srgbClr val="000000"/>
                </a:solidFill>
              </a:rPr>
              <a:t>Hydraulically operated from tractor cab</a:t>
            </a:r>
          </a:p>
          <a:p>
            <a:pPr eaLnBrk="1" hangingPunct="1">
              <a:spcBef>
                <a:spcPct val="0"/>
              </a:spcBef>
              <a:buFontTx/>
              <a:buNone/>
              <a:defRPr/>
            </a:pPr>
            <a:endParaRPr lang="en-US" altLang="nl-NL" dirty="0" smtClean="0">
              <a:solidFill>
                <a:srgbClr val="000000"/>
              </a:solidFill>
            </a:endParaRPr>
          </a:p>
          <a:p>
            <a:pPr eaLnBrk="1" hangingPunct="1">
              <a:buFontTx/>
              <a:buNone/>
              <a:defRPr/>
            </a:pPr>
            <a:endParaRPr lang="en-US" altLang="nl-NL" dirty="0" smtClean="0">
              <a:solidFill>
                <a:srgbClr val="000000"/>
              </a:solidFill>
            </a:endParaRPr>
          </a:p>
        </p:txBody>
      </p:sp>
      <p:pic>
        <p:nvPicPr>
          <p:cNvPr id="260102" name="Afbeelding 1"/>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3492500" y="1916113"/>
            <a:ext cx="2879725" cy="43926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60103" name="Afbeelding 2"/>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395288" y="3844925"/>
            <a:ext cx="2951162" cy="2463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Border </a:t>
            </a:r>
            <a:r>
              <a:rPr lang="nl-NL" altLang="nl-NL" dirty="0" err="1"/>
              <a:t>Spreading</a:t>
            </a:r>
            <a:r>
              <a:rPr lang="nl-NL" altLang="nl-NL" dirty="0"/>
              <a:t> </a:t>
            </a:r>
            <a:r>
              <a:rPr lang="nl-NL" altLang="nl-NL" dirty="0" err="1"/>
              <a:t>Plate</a:t>
            </a:r>
            <a:r>
              <a:rPr lang="nl-NL" altLang="nl-NL" dirty="0"/>
              <a:t> (Manual)</a:t>
            </a:r>
            <a:endParaRPr lang="nl-NL" dirty="0"/>
          </a:p>
        </p:txBody>
      </p:sp>
      <p:sp>
        <p:nvSpPr>
          <p:cNvPr id="16" name="Rectangle 13"/>
          <p:cNvSpPr txBox="1">
            <a:spLocks noChangeArrowheads="1"/>
          </p:cNvSpPr>
          <p:nvPr/>
        </p:nvSpPr>
        <p:spPr>
          <a:xfrm>
            <a:off x="4788024" y="5373216"/>
            <a:ext cx="3798888" cy="827088"/>
          </a:xfrm>
          <a:prstGeom prst="rect">
            <a:avLst/>
          </a:prstGeom>
        </p:spPr>
        <p:txBody>
          <a:bodyPr lIns="0" tIns="0" rIns="0" bIns="0"/>
          <a:lstStyle>
            <a:lvl1pPr marL="342900" indent="-342900" algn="l" rtl="0" fontAlgn="base">
              <a:spcBef>
                <a:spcPct val="20000"/>
              </a:spcBef>
              <a:spcAft>
                <a:spcPct val="0"/>
              </a:spcAft>
              <a:buFont typeface="Wingdings" panose="05000000000000000000" pitchFamily="2" charset="2"/>
              <a:buChar char="§"/>
              <a:defRPr sz="1800" baseline="0">
                <a:solidFill>
                  <a:schemeClr val="tx1"/>
                </a:solidFill>
                <a:latin typeface="+mn-lt"/>
                <a:ea typeface="Geneva" charset="-128"/>
                <a:cs typeface="+mn-cs"/>
              </a:defRPr>
            </a:lvl1pPr>
            <a:lvl2pPr marL="742950" indent="-209550" algn="l" rtl="0" fontAlgn="base">
              <a:spcBef>
                <a:spcPct val="20000"/>
              </a:spcBef>
              <a:spcAft>
                <a:spcPct val="0"/>
              </a:spcAft>
              <a:buFont typeface="Wingdings" pitchFamily="2" charset="2"/>
              <a:defRPr>
                <a:solidFill>
                  <a:schemeClr val="tx1"/>
                </a:solidFill>
                <a:latin typeface="+mn-lt"/>
                <a:ea typeface="Geneva" charset="-128"/>
              </a:defRPr>
            </a:lvl2pPr>
            <a:lvl3pPr marL="1162050" indent="-228600" algn="l" rtl="0" fontAlgn="base">
              <a:spcBef>
                <a:spcPct val="20000"/>
              </a:spcBef>
              <a:spcAft>
                <a:spcPct val="0"/>
              </a:spcAft>
              <a:defRPr sz="1600">
                <a:solidFill>
                  <a:schemeClr val="tx1"/>
                </a:solidFill>
                <a:latin typeface="+mn-lt"/>
                <a:ea typeface="Geneva" charset="-128"/>
              </a:defRPr>
            </a:lvl3pPr>
            <a:lvl4pPr marL="1600200" indent="-228600" algn="l" rtl="0" fontAlgn="base">
              <a:spcBef>
                <a:spcPct val="20000"/>
              </a:spcBef>
              <a:spcAft>
                <a:spcPct val="0"/>
              </a:spcAft>
              <a:buFont typeface="Arial" charset="0"/>
              <a:buChar char="»"/>
              <a:defRPr sz="1600">
                <a:solidFill>
                  <a:schemeClr val="tx1"/>
                </a:solidFill>
                <a:latin typeface="+mn-lt"/>
                <a:ea typeface="Geneva" charset="-128"/>
              </a:defRPr>
            </a:lvl4pPr>
            <a:lvl5pPr marL="2057400" indent="-228600" algn="l" rtl="0" fontAlgn="base">
              <a:spcBef>
                <a:spcPct val="20000"/>
              </a:spcBef>
              <a:spcAft>
                <a:spcPct val="0"/>
              </a:spcAft>
              <a:buChar char="–"/>
              <a:defRPr sz="1600">
                <a:solidFill>
                  <a:schemeClr val="tx1"/>
                </a:solidFill>
                <a:latin typeface="+mn-lt"/>
                <a:ea typeface="Geneva" charset="-128"/>
              </a:defRPr>
            </a:lvl5pPr>
            <a:lvl6pPr marL="2514600" indent="-228600" algn="l" rtl="0" eaLnBrk="1" fontAlgn="base" hangingPunct="1">
              <a:spcBef>
                <a:spcPct val="20000"/>
              </a:spcBef>
              <a:spcAft>
                <a:spcPct val="0"/>
              </a:spcAft>
              <a:buChar char="–"/>
              <a:defRPr sz="1600">
                <a:solidFill>
                  <a:schemeClr val="tx1"/>
                </a:solidFill>
                <a:latin typeface="+mn-lt"/>
                <a:ea typeface="Geneva" charset="-128"/>
              </a:defRPr>
            </a:lvl6pPr>
            <a:lvl7pPr marL="2971800" indent="-228600" algn="l" rtl="0" eaLnBrk="1" fontAlgn="base" hangingPunct="1">
              <a:spcBef>
                <a:spcPct val="20000"/>
              </a:spcBef>
              <a:spcAft>
                <a:spcPct val="0"/>
              </a:spcAft>
              <a:buChar char="–"/>
              <a:defRPr sz="1600">
                <a:solidFill>
                  <a:schemeClr val="tx1"/>
                </a:solidFill>
                <a:latin typeface="+mn-lt"/>
                <a:ea typeface="Geneva" charset="-128"/>
              </a:defRPr>
            </a:lvl7pPr>
            <a:lvl8pPr marL="3429000" indent="-228600" algn="l" rtl="0" eaLnBrk="1" fontAlgn="base" hangingPunct="1">
              <a:spcBef>
                <a:spcPct val="20000"/>
              </a:spcBef>
              <a:spcAft>
                <a:spcPct val="0"/>
              </a:spcAft>
              <a:buChar char="–"/>
              <a:defRPr sz="1600">
                <a:solidFill>
                  <a:schemeClr val="tx1"/>
                </a:solidFill>
                <a:latin typeface="+mn-lt"/>
                <a:ea typeface="Geneva" charset="-128"/>
              </a:defRPr>
            </a:lvl8pPr>
            <a:lvl9pPr marL="3886200" indent="-228600" algn="l" rtl="0" eaLnBrk="1" fontAlgn="base" hangingPunct="1">
              <a:spcBef>
                <a:spcPct val="20000"/>
              </a:spcBef>
              <a:spcAft>
                <a:spcPct val="0"/>
              </a:spcAft>
              <a:buChar char="–"/>
              <a:defRPr sz="1600">
                <a:solidFill>
                  <a:schemeClr val="tx1"/>
                </a:solidFill>
                <a:latin typeface="+mn-lt"/>
                <a:ea typeface="Geneva" charset="-128"/>
              </a:defRPr>
            </a:lvl9pPr>
          </a:lstStyle>
          <a:p>
            <a:pPr marL="0" indent="0" eaLnBrk="1" hangingPunct="1">
              <a:buNone/>
            </a:pPr>
            <a:r>
              <a:rPr lang="nl-NL" altLang="nl-NL" dirty="0"/>
              <a:t>Drive line </a:t>
            </a:r>
            <a:r>
              <a:rPr lang="nl-NL" altLang="nl-NL" dirty="0" err="1"/>
              <a:t>can</a:t>
            </a:r>
            <a:r>
              <a:rPr lang="nl-NL" altLang="nl-NL" dirty="0"/>
              <a:t> </a:t>
            </a:r>
            <a:r>
              <a:rPr lang="nl-NL" altLang="nl-NL" dirty="0" err="1"/>
              <a:t>be</a:t>
            </a:r>
            <a:r>
              <a:rPr lang="nl-NL" altLang="nl-NL" dirty="0"/>
              <a:t> </a:t>
            </a:r>
            <a:r>
              <a:rPr lang="nl-NL" altLang="nl-NL" dirty="0" err="1"/>
              <a:t>disconnected</a:t>
            </a:r>
            <a:r>
              <a:rPr lang="nl-NL" altLang="nl-NL" dirty="0"/>
              <a:t> </a:t>
            </a:r>
            <a:r>
              <a:rPr lang="nl-NL" altLang="nl-NL" dirty="0" err="1"/>
              <a:t>for</a:t>
            </a:r>
            <a:r>
              <a:rPr lang="nl-NL" altLang="nl-NL" dirty="0"/>
              <a:t> border </a:t>
            </a:r>
            <a:r>
              <a:rPr lang="nl-NL" altLang="nl-NL" dirty="0" err="1"/>
              <a:t>spreading</a:t>
            </a:r>
            <a:r>
              <a:rPr lang="nl-NL" altLang="nl-NL" dirty="0"/>
              <a:t> or a </a:t>
            </a:r>
            <a:r>
              <a:rPr lang="nl-NL" altLang="nl-NL" dirty="0" err="1"/>
              <a:t>calibration</a:t>
            </a:r>
            <a:r>
              <a:rPr lang="nl-NL" altLang="nl-NL" dirty="0"/>
              <a:t> test</a:t>
            </a:r>
          </a:p>
          <a:p>
            <a:pPr eaLnBrk="1" hangingPunct="1">
              <a:defRPr/>
            </a:pPr>
            <a:endParaRPr lang="en-US" altLang="nl-NL" dirty="0" smtClean="0">
              <a:solidFill>
                <a:srgbClr val="000000"/>
              </a:solidFill>
            </a:endParaRPr>
          </a:p>
        </p:txBody>
      </p:sp>
      <p:pic>
        <p:nvPicPr>
          <p:cNvPr id="262148" name="Picture 5" descr="Vic_RotaflowRO_01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71550" y="1700213"/>
            <a:ext cx="3119438" cy="11874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62149" name="Picture 7" descr="07031511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971550" y="2954338"/>
            <a:ext cx="3119438" cy="20796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62150" name="Picture 8" descr="07031511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940300" y="2951163"/>
            <a:ext cx="2978150" cy="20796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62151" name="Picture 9" descr="070315043"/>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11175" y="5129213"/>
            <a:ext cx="1828800" cy="1219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62152" name="Picture 10" descr="070315044"/>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2600325" y="5130800"/>
            <a:ext cx="1827213" cy="12176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62153" name="Text Box 14"/>
          <p:cNvSpPr txBox="1">
            <a:spLocks noChangeArrowheads="1"/>
          </p:cNvSpPr>
          <p:nvPr/>
        </p:nvSpPr>
        <p:spPr bwMode="auto">
          <a:xfrm>
            <a:off x="971550" y="4826000"/>
            <a:ext cx="3141663" cy="25876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a:solidFill>
                  <a:srgbClr val="000000"/>
                </a:solidFill>
              </a:rPr>
              <a:t>Eco position</a:t>
            </a:r>
          </a:p>
        </p:txBody>
      </p:sp>
      <p:sp>
        <p:nvSpPr>
          <p:cNvPr id="262154" name="Text Box 15"/>
          <p:cNvSpPr txBox="1">
            <a:spLocks noChangeArrowheads="1"/>
          </p:cNvSpPr>
          <p:nvPr/>
        </p:nvSpPr>
        <p:spPr bwMode="auto">
          <a:xfrm>
            <a:off x="4954588" y="4826000"/>
            <a:ext cx="2995612" cy="258763"/>
          </a:xfrm>
          <a:prstGeom prst="rect">
            <a:avLst/>
          </a:prstGeom>
          <a:gradFill rotWithShape="1">
            <a:gsLst>
              <a:gs pos="0">
                <a:srgbClr val="B2B2B2">
                  <a:alpha val="50000"/>
                </a:srgbClr>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nl-NL" sz="1600">
                <a:solidFill>
                  <a:srgbClr val="000000"/>
                </a:solidFill>
              </a:rPr>
              <a:t>Environmental position</a:t>
            </a:r>
          </a:p>
        </p:txBody>
      </p:sp>
      <p:pic>
        <p:nvPicPr>
          <p:cNvPr id="262155" name="Afbeelding 1"/>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bwMode="auto">
          <a:xfrm>
            <a:off x="4953000" y="1697038"/>
            <a:ext cx="2965450" cy="1193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a:t>Border </a:t>
            </a:r>
            <a:r>
              <a:rPr lang="nl-NL" altLang="nl-NL" dirty="0" err="1"/>
              <a:t>Spreading</a:t>
            </a:r>
            <a:r>
              <a:rPr lang="nl-NL" altLang="nl-NL" dirty="0"/>
              <a:t> </a:t>
            </a:r>
            <a:r>
              <a:rPr lang="nl-NL" altLang="nl-NL" dirty="0" err="1"/>
              <a:t>Plate</a:t>
            </a:r>
            <a:r>
              <a:rPr lang="nl-NL" altLang="nl-NL" dirty="0"/>
              <a:t> (</a:t>
            </a:r>
            <a:r>
              <a:rPr lang="nl-NL" altLang="nl-NL" dirty="0" err="1"/>
              <a:t>Hydraulic</a:t>
            </a:r>
            <a:r>
              <a:rPr lang="nl-NL" altLang="nl-NL" dirty="0"/>
              <a:t>)</a:t>
            </a:r>
            <a:endParaRPr lang="nl-NL" dirty="0"/>
          </a:p>
        </p:txBody>
      </p:sp>
      <p:sp>
        <p:nvSpPr>
          <p:cNvPr id="264196" name="Tijdelijke aanduiding voor inhoud 3"/>
          <p:cNvSpPr txBox="1">
            <a:spLocks/>
          </p:cNvSpPr>
          <p:nvPr/>
        </p:nvSpPr>
        <p:spPr bwMode="auto">
          <a:xfrm>
            <a:off x="4648200" y="1998663"/>
            <a:ext cx="4038600" cy="384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Font typeface="Arial" panose="020B0604020202020204" pitchFamily="34" charset="0"/>
              <a:buChar char="•"/>
            </a:pPr>
            <a:r>
              <a:rPr lang="nl-NL" altLang="nl-NL" dirty="0" err="1">
                <a:solidFill>
                  <a:srgbClr val="000000"/>
                </a:solidFill>
                <a:ea typeface="Geneva" charset="-128"/>
              </a:rPr>
              <a:t>Hydraulic</a:t>
            </a:r>
            <a:r>
              <a:rPr lang="nl-NL" altLang="nl-NL" dirty="0">
                <a:solidFill>
                  <a:srgbClr val="000000"/>
                </a:solidFill>
                <a:ea typeface="Geneva" charset="-128"/>
              </a:rPr>
              <a:t> </a:t>
            </a:r>
            <a:r>
              <a:rPr lang="nl-NL" altLang="nl-NL" dirty="0" err="1">
                <a:solidFill>
                  <a:srgbClr val="000000"/>
                </a:solidFill>
                <a:ea typeface="Geneva" charset="-128"/>
              </a:rPr>
              <a:t>operation</a:t>
            </a:r>
            <a:r>
              <a:rPr lang="nl-NL" altLang="nl-NL" dirty="0">
                <a:solidFill>
                  <a:srgbClr val="000000"/>
                </a:solidFill>
                <a:ea typeface="Geneva" charset="-128"/>
              </a:rPr>
              <a:t> of </a:t>
            </a:r>
            <a:r>
              <a:rPr lang="nl-NL" altLang="nl-NL" dirty="0" err="1">
                <a:solidFill>
                  <a:srgbClr val="000000"/>
                </a:solidFill>
                <a:ea typeface="Geneva" charset="-128"/>
              </a:rPr>
              <a:t>the</a:t>
            </a:r>
            <a:r>
              <a:rPr lang="nl-NL" altLang="nl-NL" dirty="0">
                <a:solidFill>
                  <a:srgbClr val="000000"/>
                </a:solidFill>
                <a:ea typeface="Geneva" charset="-128"/>
              </a:rPr>
              <a:t> border </a:t>
            </a:r>
            <a:r>
              <a:rPr lang="nl-NL" altLang="nl-NL" dirty="0" err="1">
                <a:solidFill>
                  <a:srgbClr val="000000"/>
                </a:solidFill>
                <a:ea typeface="Geneva" charset="-128"/>
              </a:rPr>
              <a:t>spreading</a:t>
            </a:r>
            <a:r>
              <a:rPr lang="nl-NL" altLang="nl-NL" dirty="0">
                <a:solidFill>
                  <a:srgbClr val="000000"/>
                </a:solidFill>
                <a:ea typeface="Geneva" charset="-128"/>
              </a:rPr>
              <a:t> </a:t>
            </a:r>
            <a:r>
              <a:rPr lang="nl-NL" altLang="nl-NL" dirty="0" err="1">
                <a:solidFill>
                  <a:srgbClr val="000000"/>
                </a:solidFill>
                <a:ea typeface="Geneva" charset="-128"/>
              </a:rPr>
              <a:t>plate</a:t>
            </a:r>
            <a:r>
              <a:rPr lang="nl-NL" altLang="nl-NL" dirty="0">
                <a:solidFill>
                  <a:srgbClr val="000000"/>
                </a:solidFill>
                <a:ea typeface="Geneva" charset="-128"/>
              </a:rPr>
              <a:t> </a:t>
            </a:r>
            <a:r>
              <a:rPr lang="nl-NL" altLang="nl-NL" dirty="0" err="1">
                <a:solidFill>
                  <a:srgbClr val="000000"/>
                </a:solidFill>
                <a:ea typeface="Geneva" charset="-128"/>
              </a:rPr>
              <a:t>possible</a:t>
            </a:r>
            <a:r>
              <a:rPr lang="nl-NL" altLang="nl-NL" dirty="0">
                <a:solidFill>
                  <a:srgbClr val="000000"/>
                </a:solidFill>
                <a:ea typeface="Geneva" charset="-128"/>
              </a:rPr>
              <a:t> </a:t>
            </a:r>
            <a:r>
              <a:rPr lang="nl-NL" altLang="nl-NL" dirty="0" err="1">
                <a:solidFill>
                  <a:srgbClr val="000000"/>
                </a:solidFill>
                <a:ea typeface="Geneva" charset="-128"/>
              </a:rPr>
              <a:t>from</a:t>
            </a:r>
            <a:r>
              <a:rPr lang="nl-NL" altLang="nl-NL" dirty="0">
                <a:solidFill>
                  <a:srgbClr val="000000"/>
                </a:solidFill>
                <a:ea typeface="Geneva" charset="-128"/>
              </a:rPr>
              <a:t> </a:t>
            </a:r>
            <a:r>
              <a:rPr lang="nl-NL" altLang="nl-NL" dirty="0" err="1">
                <a:solidFill>
                  <a:srgbClr val="000000"/>
                </a:solidFill>
                <a:ea typeface="Geneva" charset="-128"/>
              </a:rPr>
              <a:t>the</a:t>
            </a:r>
            <a:r>
              <a:rPr lang="nl-NL" altLang="nl-NL" dirty="0">
                <a:solidFill>
                  <a:srgbClr val="000000"/>
                </a:solidFill>
                <a:ea typeface="Geneva" charset="-128"/>
              </a:rPr>
              <a:t> tractor cab</a:t>
            </a:r>
          </a:p>
          <a:p>
            <a:pPr eaLnBrk="1" hangingPunct="1">
              <a:spcBef>
                <a:spcPct val="20000"/>
              </a:spcBef>
              <a:buFont typeface="Arial" panose="020B0604020202020204" pitchFamily="34" charset="0"/>
              <a:buChar char="•"/>
            </a:pPr>
            <a:r>
              <a:rPr lang="nl-NL" altLang="nl-NL" dirty="0" err="1">
                <a:solidFill>
                  <a:srgbClr val="000000"/>
                </a:solidFill>
                <a:ea typeface="Geneva" charset="-128"/>
              </a:rPr>
              <a:t>Available</a:t>
            </a:r>
            <a:r>
              <a:rPr lang="nl-NL" altLang="nl-NL" dirty="0">
                <a:solidFill>
                  <a:srgbClr val="000000"/>
                </a:solidFill>
                <a:ea typeface="Geneva" charset="-128"/>
              </a:rPr>
              <a:t> </a:t>
            </a:r>
            <a:r>
              <a:rPr lang="nl-NL" altLang="nl-NL" dirty="0" err="1">
                <a:solidFill>
                  <a:srgbClr val="000000"/>
                </a:solidFill>
                <a:ea typeface="Geneva" charset="-128"/>
              </a:rPr>
              <a:t>for</a:t>
            </a:r>
            <a:r>
              <a:rPr lang="nl-NL" altLang="nl-NL" dirty="0">
                <a:solidFill>
                  <a:srgbClr val="000000"/>
                </a:solidFill>
                <a:ea typeface="Geneva" charset="-128"/>
              </a:rPr>
              <a:t> </a:t>
            </a:r>
            <a:r>
              <a:rPr lang="nl-NL" altLang="nl-NL" dirty="0" err="1">
                <a:solidFill>
                  <a:srgbClr val="000000"/>
                </a:solidFill>
                <a:ea typeface="Geneva" charset="-128"/>
              </a:rPr>
              <a:t>all</a:t>
            </a:r>
            <a:r>
              <a:rPr lang="nl-NL" altLang="nl-NL" dirty="0">
                <a:solidFill>
                  <a:srgbClr val="000000"/>
                </a:solidFill>
                <a:ea typeface="Geneva" charset="-128"/>
              </a:rPr>
              <a:t> </a:t>
            </a:r>
            <a:r>
              <a:rPr lang="nl-NL" altLang="nl-NL" dirty="0" err="1">
                <a:solidFill>
                  <a:srgbClr val="000000"/>
                </a:solidFill>
                <a:ea typeface="Geneva" charset="-128"/>
              </a:rPr>
              <a:t>models</a:t>
            </a:r>
            <a:r>
              <a:rPr lang="nl-NL" altLang="nl-NL" dirty="0">
                <a:solidFill>
                  <a:srgbClr val="000000"/>
                </a:solidFill>
                <a:ea typeface="Geneva" charset="-128"/>
              </a:rPr>
              <a:t>, </a:t>
            </a:r>
            <a:r>
              <a:rPr lang="nl-NL" altLang="nl-NL" dirty="0" err="1">
                <a:solidFill>
                  <a:srgbClr val="000000"/>
                </a:solidFill>
                <a:ea typeface="Geneva" charset="-128"/>
              </a:rPr>
              <a:t>except</a:t>
            </a:r>
            <a:r>
              <a:rPr lang="nl-NL" altLang="nl-NL" dirty="0">
                <a:solidFill>
                  <a:srgbClr val="000000"/>
                </a:solidFill>
                <a:ea typeface="Geneva" charset="-128"/>
              </a:rPr>
              <a:t> RO-C</a:t>
            </a:r>
          </a:p>
        </p:txBody>
      </p:sp>
      <p:pic>
        <p:nvPicPr>
          <p:cNvPr id="264197" name="Afbeelding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827088" y="1989138"/>
            <a:ext cx="3524250" cy="282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4198" name="Picture 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064125" y="3573463"/>
            <a:ext cx="3524250"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p:cNvSpPr>
            <a:spLocks noGrp="1"/>
          </p:cNvSpPr>
          <p:nvPr>
            <p:ph type="body" sz="quarter" idx="10"/>
          </p:nvPr>
        </p:nvSpPr>
        <p:spPr/>
        <p:txBody>
          <a:bodyPr/>
          <a:lstStyle/>
          <a:p>
            <a:pPr marL="0" indent="0" eaLnBrk="1" hangingPunct="1">
              <a:defRPr/>
            </a:pPr>
            <a:r>
              <a:rPr lang="nl-NL" altLang="nl-NL" dirty="0" err="1"/>
              <a:t>TrimFlow</a:t>
            </a:r>
            <a:r>
              <a:rPr lang="nl-NL" altLang="nl-NL" dirty="0"/>
              <a:t> Border </a:t>
            </a:r>
            <a:r>
              <a:rPr lang="nl-NL" altLang="nl-NL" dirty="0" err="1"/>
              <a:t>Spreading</a:t>
            </a:r>
            <a:r>
              <a:rPr lang="nl-NL" altLang="nl-NL" dirty="0"/>
              <a:t> System</a:t>
            </a:r>
            <a:endParaRPr lang="nl-NL" dirty="0"/>
          </a:p>
        </p:txBody>
      </p:sp>
      <p:pic>
        <p:nvPicPr>
          <p:cNvPr id="265219" name="Picture 10" descr="Vic_RotaflowRO_018"/>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8313" y="1704975"/>
            <a:ext cx="2641600" cy="1584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65220" name="Afbeelding 1"/>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468313" y="3403600"/>
            <a:ext cx="2641600" cy="1643062"/>
          </a:xfrm>
          <a:prstGeom prst="rect">
            <a:avLst/>
          </a:prstGeom>
          <a:solidFill>
            <a:srgbClr val="000000"/>
          </a:solidFill>
          <a:ln w="9525">
            <a:solidFill>
              <a:schemeClr val="tx1"/>
            </a:solidFill>
            <a:miter lim="800000"/>
            <a:headEnd/>
            <a:tailEnd/>
          </a:ln>
        </p:spPr>
      </p:pic>
      <p:pic>
        <p:nvPicPr>
          <p:cNvPr id="265221" name="Afbeelding 2"/>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3276600" y="1704975"/>
            <a:ext cx="1978025" cy="15843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65222" name="Rectangle 6"/>
          <p:cNvSpPr txBox="1">
            <a:spLocks noChangeArrowheads="1"/>
          </p:cNvSpPr>
          <p:nvPr/>
        </p:nvSpPr>
        <p:spPr bwMode="auto">
          <a:xfrm>
            <a:off x="5421312" y="1912159"/>
            <a:ext cx="3471168" cy="4109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indent="0" eaLnBrk="1" hangingPunct="1">
              <a:lnSpc>
                <a:spcPct val="90000"/>
              </a:lnSpc>
              <a:spcBef>
                <a:spcPct val="20000"/>
              </a:spcBef>
            </a:pPr>
            <a:r>
              <a:rPr lang="en-GB" altLang="nl-NL" dirty="0" smtClean="0">
                <a:solidFill>
                  <a:srgbClr val="000000"/>
                </a:solidFill>
                <a:ea typeface="Geneva" charset="-128"/>
              </a:rPr>
              <a:t>Right hand side version available for:</a:t>
            </a:r>
          </a:p>
          <a:p>
            <a:pPr eaLnBrk="1" hangingPunct="1">
              <a:lnSpc>
                <a:spcPct val="90000"/>
              </a:lnSpc>
              <a:spcBef>
                <a:spcPct val="20000"/>
              </a:spcBef>
              <a:buFont typeface="Arial" panose="020B0604020202020204" pitchFamily="34" charset="0"/>
              <a:buChar char="•"/>
            </a:pPr>
            <a:r>
              <a:rPr lang="en-GB" altLang="nl-NL" dirty="0" smtClean="0">
                <a:solidFill>
                  <a:srgbClr val="000000"/>
                </a:solidFill>
                <a:ea typeface="Geneva" charset="-128"/>
              </a:rPr>
              <a:t>Available </a:t>
            </a:r>
            <a:r>
              <a:rPr lang="en-GB" altLang="nl-NL" dirty="0">
                <a:solidFill>
                  <a:srgbClr val="000000"/>
                </a:solidFill>
                <a:ea typeface="Geneva" charset="-128"/>
              </a:rPr>
              <a:t>for RO-M, RO-M EW, RO-M </a:t>
            </a:r>
            <a:r>
              <a:rPr lang="en-GB" altLang="nl-NL" dirty="0" smtClean="0">
                <a:solidFill>
                  <a:srgbClr val="000000"/>
                </a:solidFill>
                <a:ea typeface="Geneva" charset="-128"/>
              </a:rPr>
              <a:t>GEOSPREAD</a:t>
            </a:r>
            <a:r>
              <a:rPr lang="en-GB" altLang="nl-NL" baseline="30000" dirty="0" smtClean="0">
                <a:solidFill>
                  <a:srgbClr val="000000"/>
                </a:solidFill>
                <a:latin typeface="Arial" charset="0"/>
                <a:cs typeface="Arial" charset="0"/>
              </a:rPr>
              <a:t>®</a:t>
            </a:r>
            <a:r>
              <a:rPr lang="en-GB" altLang="nl-NL" dirty="0" smtClean="0">
                <a:solidFill>
                  <a:srgbClr val="000000"/>
                </a:solidFill>
                <a:ea typeface="Geneva" charset="-128"/>
              </a:rPr>
              <a:t>, </a:t>
            </a:r>
            <a:r>
              <a:rPr lang="en-GB" altLang="nl-NL" dirty="0">
                <a:solidFill>
                  <a:srgbClr val="000000"/>
                </a:solidFill>
                <a:ea typeface="Geneva" charset="-128"/>
              </a:rPr>
              <a:t>RO-XL, RO-EDW and RO-XXL </a:t>
            </a:r>
            <a:r>
              <a:rPr lang="en-GB" altLang="nl-NL" dirty="0" smtClean="0">
                <a:solidFill>
                  <a:srgbClr val="000000"/>
                </a:solidFill>
                <a:ea typeface="Geneva" charset="-128"/>
              </a:rPr>
              <a:t>GEOSPREAD</a:t>
            </a:r>
            <a:r>
              <a:rPr lang="en-GB" altLang="nl-NL" baseline="30000" dirty="0" smtClean="0">
                <a:solidFill>
                  <a:srgbClr val="000000"/>
                </a:solidFill>
                <a:latin typeface="Arial" charset="0"/>
                <a:cs typeface="Arial" charset="0"/>
              </a:rPr>
              <a:t>®</a:t>
            </a:r>
          </a:p>
          <a:p>
            <a:pPr marL="0" indent="0" eaLnBrk="1" hangingPunct="1">
              <a:lnSpc>
                <a:spcPct val="90000"/>
              </a:lnSpc>
              <a:spcBef>
                <a:spcPct val="20000"/>
              </a:spcBef>
            </a:pPr>
            <a:endParaRPr lang="en-GB" altLang="nl-NL" dirty="0">
              <a:solidFill>
                <a:srgbClr val="000000"/>
              </a:solidFill>
              <a:ea typeface="Geneva" charset="-128"/>
            </a:endParaRPr>
          </a:p>
          <a:p>
            <a:pPr eaLnBrk="1" hangingPunct="1">
              <a:lnSpc>
                <a:spcPct val="90000"/>
              </a:lnSpc>
              <a:spcBef>
                <a:spcPct val="20000"/>
              </a:spcBef>
              <a:buFont typeface="Arial" panose="020B0604020202020204" pitchFamily="34" charset="0"/>
              <a:buChar char="•"/>
            </a:pPr>
            <a:r>
              <a:rPr lang="en-GB" altLang="nl-NL" dirty="0">
                <a:solidFill>
                  <a:srgbClr val="000000"/>
                </a:solidFill>
                <a:ea typeface="Geneva" charset="-128"/>
              </a:rPr>
              <a:t>Operated hydraulically from tractor </a:t>
            </a:r>
            <a:r>
              <a:rPr lang="en-GB" altLang="nl-NL" dirty="0" smtClean="0">
                <a:solidFill>
                  <a:srgbClr val="000000"/>
                </a:solidFill>
                <a:ea typeface="Geneva" charset="-128"/>
              </a:rPr>
              <a:t>cab</a:t>
            </a:r>
            <a:endParaRPr lang="en-GB" altLang="nl-NL" dirty="0">
              <a:solidFill>
                <a:srgbClr val="000000"/>
              </a:solidFill>
              <a:ea typeface="Geneva" charset="-128"/>
            </a:endParaRPr>
          </a:p>
          <a:p>
            <a:pPr marL="0" indent="0" eaLnBrk="1" hangingPunct="1">
              <a:lnSpc>
                <a:spcPct val="90000"/>
              </a:lnSpc>
              <a:spcBef>
                <a:spcPct val="20000"/>
              </a:spcBef>
            </a:pPr>
            <a:endParaRPr lang="en-GB" altLang="nl-NL" dirty="0">
              <a:solidFill>
                <a:srgbClr val="000000"/>
              </a:solidFill>
              <a:ea typeface="Geneva" charset="-128"/>
            </a:endParaRPr>
          </a:p>
          <a:p>
            <a:pPr marL="0" indent="0" eaLnBrk="1" hangingPunct="1">
              <a:lnSpc>
                <a:spcPct val="90000"/>
              </a:lnSpc>
              <a:spcBef>
                <a:spcPct val="20000"/>
              </a:spcBef>
            </a:pPr>
            <a:r>
              <a:rPr lang="en-GB" altLang="nl-NL" dirty="0" smtClean="0">
                <a:solidFill>
                  <a:srgbClr val="000000"/>
                </a:solidFill>
                <a:ea typeface="Geneva" charset="-128"/>
              </a:rPr>
              <a:t>Also as left hand version available for:</a:t>
            </a:r>
          </a:p>
          <a:p>
            <a:pPr marL="285750" indent="-285750" eaLnBrk="1" hangingPunct="1">
              <a:lnSpc>
                <a:spcPct val="90000"/>
              </a:lnSpc>
              <a:spcBef>
                <a:spcPct val="20000"/>
              </a:spcBef>
              <a:buFont typeface="Arial" panose="020B0604020202020204" pitchFamily="34" charset="0"/>
              <a:buChar char="•"/>
            </a:pPr>
            <a:r>
              <a:rPr lang="en-GB" altLang="nl-NL" dirty="0" smtClean="0">
                <a:solidFill>
                  <a:srgbClr val="000000"/>
                </a:solidFill>
                <a:ea typeface="Geneva" charset="-128"/>
              </a:rPr>
              <a:t>RO-XL, RO-EDW, RO-XXL GEOSPREAD®</a:t>
            </a:r>
          </a:p>
        </p:txBody>
      </p:sp>
      <p:pic>
        <p:nvPicPr>
          <p:cNvPr id="265223" name="Picture 7"/>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3276600" y="3449637"/>
            <a:ext cx="1763713" cy="154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113" y="188640"/>
            <a:ext cx="9155113" cy="616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5832" y="188640"/>
            <a:ext cx="1320180" cy="646331"/>
          </a:xfrm>
          <a:prstGeom prst="rect">
            <a:avLst/>
          </a:prstGeom>
          <a:solidFill>
            <a:srgbClr val="FFFFFF"/>
          </a:solidFill>
          <a:ln>
            <a:solidFill>
              <a:srgbClr val="FFFFFF"/>
            </a:solidFill>
          </a:ln>
        </p:spPr>
        <p:txBody>
          <a:bodyPr wrap="square" rtlCol="0">
            <a:spAutoFit/>
          </a:bodyPr>
          <a:lstStyle/>
          <a:p>
            <a:r>
              <a:rPr lang="nl-NL" b="1" dirty="0" err="1" smtClean="0">
                <a:solidFill>
                  <a:srgbClr val="0C3451"/>
                </a:solidFill>
              </a:rPr>
              <a:t>TrimFlow</a:t>
            </a:r>
            <a:r>
              <a:rPr lang="nl-NL" dirty="0" smtClean="0">
                <a:solidFill>
                  <a:srgbClr val="0C3451"/>
                </a:solidFill>
              </a:rPr>
              <a:t>	</a:t>
            </a:r>
            <a:endParaRPr lang="nl-NL" dirty="0">
              <a:solidFill>
                <a:srgbClr val="0C3451"/>
              </a:solidFill>
            </a:endParaRPr>
          </a:p>
        </p:txBody>
      </p:sp>
      <p:sp>
        <p:nvSpPr>
          <p:cNvPr id="9" name="Rectangle 8"/>
          <p:cNvSpPr/>
          <p:nvPr/>
        </p:nvSpPr>
        <p:spPr bwMode="auto">
          <a:xfrm>
            <a:off x="3779912" y="332656"/>
            <a:ext cx="648072" cy="5832648"/>
          </a:xfrm>
          <a:prstGeom prst="rect">
            <a:avLst/>
          </a:prstGeom>
          <a:solidFill>
            <a:schemeClr val="bg1">
              <a:lumMod val="95000"/>
            </a:schemeClr>
          </a:solidFill>
          <a:ln w="317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nl-NL" sz="1800" b="1" i="0" u="none" strike="noStrike" cap="none" normalizeH="0" baseline="0">
              <a:ln>
                <a:noFill/>
              </a:ln>
              <a:solidFill>
                <a:schemeClr val="tx2"/>
              </a:solidFill>
              <a:effectLst/>
              <a:latin typeface="Arial" charset="0"/>
            </a:endParaRPr>
          </a:p>
        </p:txBody>
      </p:sp>
      <p:sp>
        <p:nvSpPr>
          <p:cNvPr id="10" name="Rectangle 9"/>
          <p:cNvSpPr/>
          <p:nvPr/>
        </p:nvSpPr>
        <p:spPr bwMode="auto">
          <a:xfrm>
            <a:off x="8316416" y="355241"/>
            <a:ext cx="648072" cy="5832648"/>
          </a:xfrm>
          <a:prstGeom prst="rect">
            <a:avLst/>
          </a:prstGeom>
          <a:solidFill>
            <a:schemeClr val="bg1">
              <a:lumMod val="95000"/>
            </a:schemeClr>
          </a:solidFill>
          <a:ln w="317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nl-NL" sz="1800" b="1" i="0" u="none" strike="noStrike" cap="none" normalizeH="0" baseline="0">
              <a:ln>
                <a:noFill/>
              </a:ln>
              <a:solidFill>
                <a:schemeClr val="tx2"/>
              </a:solidFill>
              <a:effectLst/>
              <a:latin typeface="Arial" charset="0"/>
            </a:endParaRPr>
          </a:p>
        </p:txBody>
      </p:sp>
      <p:sp>
        <p:nvSpPr>
          <p:cNvPr id="2" name="TextBox 1"/>
          <p:cNvSpPr txBox="1"/>
          <p:nvPr/>
        </p:nvSpPr>
        <p:spPr>
          <a:xfrm>
            <a:off x="1887226" y="320526"/>
            <a:ext cx="1944216" cy="584775"/>
          </a:xfrm>
          <a:prstGeom prst="rect">
            <a:avLst/>
          </a:prstGeom>
          <a:solidFill>
            <a:schemeClr val="bg1"/>
          </a:solidFill>
        </p:spPr>
        <p:txBody>
          <a:bodyPr wrap="square" rtlCol="0">
            <a:spAutoFit/>
          </a:bodyPr>
          <a:lstStyle/>
          <a:p>
            <a:pPr algn="r"/>
            <a:endParaRPr lang="nl-NL" sz="1600" dirty="0" smtClean="0">
              <a:solidFill>
                <a:srgbClr val="0C3451"/>
              </a:solidFill>
            </a:endParaRPr>
          </a:p>
          <a:p>
            <a:pPr algn="r"/>
            <a:r>
              <a:rPr lang="nl-NL" sz="1600" dirty="0" err="1" smtClean="0">
                <a:solidFill>
                  <a:srgbClr val="0C3451"/>
                </a:solidFill>
              </a:rPr>
              <a:t>Yield</a:t>
            </a:r>
            <a:r>
              <a:rPr lang="nl-NL" sz="1600" dirty="0" smtClean="0">
                <a:solidFill>
                  <a:srgbClr val="0C3451"/>
                </a:solidFill>
              </a:rPr>
              <a:t> setting</a:t>
            </a:r>
          </a:p>
        </p:txBody>
      </p:sp>
      <p:sp>
        <p:nvSpPr>
          <p:cNvPr id="11" name="TextBox 10"/>
          <p:cNvSpPr txBox="1"/>
          <p:nvPr/>
        </p:nvSpPr>
        <p:spPr>
          <a:xfrm>
            <a:off x="1850830" y="2312132"/>
            <a:ext cx="1944216" cy="523220"/>
          </a:xfrm>
          <a:prstGeom prst="rect">
            <a:avLst/>
          </a:prstGeom>
          <a:solidFill>
            <a:schemeClr val="bg1"/>
          </a:solidFill>
        </p:spPr>
        <p:txBody>
          <a:bodyPr wrap="square" rtlCol="0">
            <a:spAutoFit/>
          </a:bodyPr>
          <a:lstStyle/>
          <a:p>
            <a:pPr algn="r"/>
            <a:endParaRPr lang="nl-NL" sz="1200" dirty="0" smtClean="0">
              <a:solidFill>
                <a:srgbClr val="0C3451"/>
              </a:solidFill>
            </a:endParaRPr>
          </a:p>
          <a:p>
            <a:pPr algn="r"/>
            <a:r>
              <a:rPr lang="nl-NL" sz="1600" dirty="0" smtClean="0">
                <a:solidFill>
                  <a:srgbClr val="0C3451"/>
                </a:solidFill>
              </a:rPr>
              <a:t>ECO setting</a:t>
            </a:r>
          </a:p>
        </p:txBody>
      </p:sp>
      <p:sp>
        <p:nvSpPr>
          <p:cNvPr id="12" name="TextBox 11"/>
          <p:cNvSpPr txBox="1"/>
          <p:nvPr/>
        </p:nvSpPr>
        <p:spPr>
          <a:xfrm>
            <a:off x="1835696" y="4238718"/>
            <a:ext cx="1944216" cy="523220"/>
          </a:xfrm>
          <a:prstGeom prst="rect">
            <a:avLst/>
          </a:prstGeom>
          <a:solidFill>
            <a:schemeClr val="bg1"/>
          </a:solidFill>
        </p:spPr>
        <p:txBody>
          <a:bodyPr wrap="square" rtlCol="0">
            <a:spAutoFit/>
          </a:bodyPr>
          <a:lstStyle/>
          <a:p>
            <a:pPr algn="r"/>
            <a:endParaRPr lang="nl-NL" sz="1200" dirty="0" smtClean="0">
              <a:solidFill>
                <a:srgbClr val="0C3451"/>
              </a:solidFill>
            </a:endParaRPr>
          </a:p>
          <a:p>
            <a:pPr algn="r"/>
            <a:r>
              <a:rPr lang="nl-NL" sz="1600" dirty="0" smtClean="0">
                <a:solidFill>
                  <a:srgbClr val="0C3451"/>
                </a:solidFill>
              </a:rPr>
              <a:t>H20 setting</a:t>
            </a:r>
          </a:p>
        </p:txBody>
      </p:sp>
      <p:sp>
        <p:nvSpPr>
          <p:cNvPr id="13" name="TextBox 12"/>
          <p:cNvSpPr txBox="1"/>
          <p:nvPr/>
        </p:nvSpPr>
        <p:spPr>
          <a:xfrm>
            <a:off x="6397570" y="2326714"/>
            <a:ext cx="1944216" cy="523220"/>
          </a:xfrm>
          <a:prstGeom prst="rect">
            <a:avLst/>
          </a:prstGeom>
          <a:solidFill>
            <a:schemeClr val="bg1"/>
          </a:solidFill>
        </p:spPr>
        <p:txBody>
          <a:bodyPr wrap="square" rtlCol="0">
            <a:spAutoFit/>
          </a:bodyPr>
          <a:lstStyle/>
          <a:p>
            <a:pPr algn="r"/>
            <a:endParaRPr lang="nl-NL" sz="1200" dirty="0" smtClean="0">
              <a:solidFill>
                <a:srgbClr val="0C3451"/>
              </a:solidFill>
            </a:endParaRPr>
          </a:p>
          <a:p>
            <a:pPr algn="r"/>
            <a:r>
              <a:rPr lang="nl-NL" sz="1600" dirty="0" smtClean="0">
                <a:solidFill>
                  <a:srgbClr val="0C3451"/>
                </a:solidFill>
              </a:rPr>
              <a:t>H20 setting 0m</a:t>
            </a:r>
          </a:p>
        </p:txBody>
      </p:sp>
      <p:sp>
        <p:nvSpPr>
          <p:cNvPr id="14" name="TextBox 13"/>
          <p:cNvSpPr txBox="1"/>
          <p:nvPr/>
        </p:nvSpPr>
        <p:spPr>
          <a:xfrm>
            <a:off x="6415163" y="382081"/>
            <a:ext cx="1944216" cy="523220"/>
          </a:xfrm>
          <a:prstGeom prst="rect">
            <a:avLst/>
          </a:prstGeom>
          <a:solidFill>
            <a:schemeClr val="bg1"/>
          </a:solidFill>
        </p:spPr>
        <p:txBody>
          <a:bodyPr wrap="square" rtlCol="0">
            <a:spAutoFit/>
          </a:bodyPr>
          <a:lstStyle/>
          <a:p>
            <a:pPr algn="r"/>
            <a:endParaRPr lang="nl-NL" sz="1200" dirty="0" smtClean="0">
              <a:solidFill>
                <a:srgbClr val="0C3451"/>
              </a:solidFill>
            </a:endParaRPr>
          </a:p>
          <a:p>
            <a:pPr algn="r"/>
            <a:r>
              <a:rPr lang="nl-NL" sz="1600" dirty="0" err="1" smtClean="0">
                <a:solidFill>
                  <a:srgbClr val="0C3451"/>
                </a:solidFill>
              </a:rPr>
              <a:t>Yield</a:t>
            </a:r>
            <a:r>
              <a:rPr lang="nl-NL" sz="1600" dirty="0" smtClean="0">
                <a:solidFill>
                  <a:srgbClr val="0C3451"/>
                </a:solidFill>
              </a:rPr>
              <a:t> setting 2m</a:t>
            </a:r>
          </a:p>
        </p:txBody>
      </p:sp>
      <p:sp>
        <p:nvSpPr>
          <p:cNvPr id="15" name="TextBox 14"/>
          <p:cNvSpPr txBox="1"/>
          <p:nvPr/>
        </p:nvSpPr>
        <p:spPr>
          <a:xfrm>
            <a:off x="6372200" y="4260976"/>
            <a:ext cx="1944216" cy="523220"/>
          </a:xfrm>
          <a:prstGeom prst="rect">
            <a:avLst/>
          </a:prstGeom>
          <a:solidFill>
            <a:schemeClr val="bg1"/>
          </a:solidFill>
        </p:spPr>
        <p:txBody>
          <a:bodyPr wrap="square" rtlCol="0">
            <a:spAutoFit/>
          </a:bodyPr>
          <a:lstStyle/>
          <a:p>
            <a:pPr algn="r"/>
            <a:endParaRPr lang="nl-NL" sz="1200" dirty="0" smtClean="0">
              <a:solidFill>
                <a:srgbClr val="0C3451"/>
              </a:solidFill>
            </a:endParaRPr>
          </a:p>
          <a:p>
            <a:pPr algn="r"/>
            <a:r>
              <a:rPr lang="nl-NL" sz="1600" dirty="0" err="1" smtClean="0">
                <a:solidFill>
                  <a:srgbClr val="0C3451"/>
                </a:solidFill>
              </a:rPr>
              <a:t>Two</a:t>
            </a:r>
            <a:r>
              <a:rPr lang="nl-NL" sz="1600" dirty="0" smtClean="0">
                <a:solidFill>
                  <a:srgbClr val="0C3451"/>
                </a:solidFill>
              </a:rPr>
              <a:t> </a:t>
            </a:r>
            <a:r>
              <a:rPr lang="nl-NL" sz="1600" dirty="0" err="1" smtClean="0">
                <a:solidFill>
                  <a:srgbClr val="0C3451"/>
                </a:solidFill>
              </a:rPr>
              <a:t>sided</a:t>
            </a:r>
            <a:endParaRPr lang="nl-NL" sz="1600" dirty="0" smtClean="0">
              <a:solidFill>
                <a:srgbClr val="0C3451"/>
              </a:solidFill>
            </a:endParaRPr>
          </a:p>
        </p:txBody>
      </p:sp>
      <p:sp>
        <p:nvSpPr>
          <p:cNvPr id="6" name="TextBox 5"/>
          <p:cNvSpPr txBox="1"/>
          <p:nvPr/>
        </p:nvSpPr>
        <p:spPr>
          <a:xfrm>
            <a:off x="4572000" y="200301"/>
            <a:ext cx="2088232" cy="646331"/>
          </a:xfrm>
          <a:prstGeom prst="rect">
            <a:avLst/>
          </a:prstGeom>
          <a:solidFill>
            <a:srgbClr val="FFFFFF"/>
          </a:solidFill>
          <a:ln>
            <a:solidFill>
              <a:srgbClr val="FFFFFF"/>
            </a:solidFill>
          </a:ln>
        </p:spPr>
        <p:txBody>
          <a:bodyPr wrap="square" rtlCol="0">
            <a:spAutoFit/>
          </a:bodyPr>
          <a:lstStyle/>
          <a:p>
            <a:r>
              <a:rPr lang="nl-NL" b="1" dirty="0" smtClean="0">
                <a:solidFill>
                  <a:srgbClr val="0C3451"/>
                </a:solidFill>
              </a:rPr>
              <a:t>Border </a:t>
            </a:r>
            <a:r>
              <a:rPr lang="nl-NL" b="1" dirty="0" err="1" smtClean="0">
                <a:solidFill>
                  <a:srgbClr val="0C3451"/>
                </a:solidFill>
              </a:rPr>
              <a:t>spreading</a:t>
            </a:r>
            <a:r>
              <a:rPr lang="nl-NL" b="1" dirty="0" smtClean="0">
                <a:solidFill>
                  <a:srgbClr val="0C3451"/>
                </a:solidFill>
              </a:rPr>
              <a:t> </a:t>
            </a:r>
            <a:r>
              <a:rPr lang="nl-NL" b="1" dirty="0" err="1" smtClean="0">
                <a:solidFill>
                  <a:srgbClr val="0C3451"/>
                </a:solidFill>
              </a:rPr>
              <a:t>plate</a:t>
            </a:r>
            <a:r>
              <a:rPr lang="nl-NL" dirty="0" smtClean="0">
                <a:solidFill>
                  <a:srgbClr val="0C3451"/>
                </a:solidFill>
              </a:rPr>
              <a:t>	</a:t>
            </a:r>
            <a:endParaRPr lang="nl-NL" dirty="0">
              <a:solidFill>
                <a:srgbClr val="0C3451"/>
              </a:solidFill>
            </a:endParaRPr>
          </a:p>
        </p:txBody>
      </p:sp>
    </p:spTree>
    <p:extLst>
      <p:ext uri="{BB962C8B-B14F-4D97-AF65-F5344CB8AC3E}">
        <p14:creationId xmlns:p14="http://schemas.microsoft.com/office/powerpoint/2010/main" val="3524037875"/>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p:cNvSpPr>
            <a:spLocks noGrp="1"/>
          </p:cNvSpPr>
          <p:nvPr>
            <p:ph type="body" sz="quarter" idx="10"/>
          </p:nvPr>
        </p:nvSpPr>
        <p:spPr/>
        <p:txBody>
          <a:bodyPr/>
          <a:lstStyle/>
          <a:p>
            <a:pPr marL="0" indent="0" eaLnBrk="1" hangingPunct="1">
              <a:defRPr/>
            </a:pPr>
            <a:r>
              <a:rPr lang="nl-NL" altLang="nl-NL" dirty="0"/>
              <a:t>Border </a:t>
            </a:r>
            <a:r>
              <a:rPr lang="nl-NL" altLang="nl-NL" dirty="0" err="1"/>
              <a:t>Spreading</a:t>
            </a:r>
            <a:r>
              <a:rPr lang="nl-NL" altLang="nl-NL" dirty="0"/>
              <a:t> Indicator (BSI)</a:t>
            </a:r>
            <a:endParaRPr lang="nl-NL" dirty="0"/>
          </a:p>
        </p:txBody>
      </p:sp>
      <p:pic>
        <p:nvPicPr>
          <p:cNvPr id="267268" name="Picture 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82600" y="1989138"/>
            <a:ext cx="3914775" cy="2511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ijdelijke aanduiding voor inhoud 2"/>
          <p:cNvSpPr txBox="1">
            <a:spLocks/>
          </p:cNvSpPr>
          <p:nvPr/>
        </p:nvSpPr>
        <p:spPr bwMode="auto">
          <a:xfrm>
            <a:off x="4427538" y="1998663"/>
            <a:ext cx="4105275" cy="4525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marL="342900" indent="-342900" algn="l" rtl="0" eaLnBrk="0" fontAlgn="base" hangingPunct="0">
              <a:spcBef>
                <a:spcPct val="20000"/>
              </a:spcBef>
              <a:spcAft>
                <a:spcPct val="0"/>
              </a:spcAft>
              <a:buChar char="•"/>
              <a:defRPr sz="2000">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sz="1600">
                <a:solidFill>
                  <a:schemeClr val="tx1"/>
                </a:solidFill>
                <a:latin typeface="+mn-lt"/>
              </a:defRPr>
            </a:lvl3pPr>
            <a:lvl4pPr marL="1600200" indent="-228600" algn="l" rtl="0" eaLnBrk="0" fontAlgn="base" hangingPunct="0">
              <a:spcBef>
                <a:spcPct val="20000"/>
              </a:spcBef>
              <a:spcAft>
                <a:spcPct val="0"/>
              </a:spcAft>
              <a:buChar char="–"/>
              <a:defRPr sz="1400">
                <a:solidFill>
                  <a:schemeClr val="tx1"/>
                </a:solidFill>
                <a:latin typeface="+mn-lt"/>
              </a:defRPr>
            </a:lvl4pPr>
            <a:lvl5pPr marL="2057400" indent="-228600" algn="l" rtl="0" eaLnBrk="0" fontAlgn="base" hangingPunct="0">
              <a:spcBef>
                <a:spcPct val="20000"/>
              </a:spcBef>
              <a:spcAft>
                <a:spcPct val="0"/>
              </a:spcAft>
              <a:buChar char="»"/>
              <a:defRPr sz="1200">
                <a:solidFill>
                  <a:schemeClr val="tx1"/>
                </a:solidFill>
                <a:latin typeface="+mn-lt"/>
              </a:defRPr>
            </a:lvl5pPr>
            <a:lvl6pPr marL="2514600" indent="-228600" algn="l" rtl="0" fontAlgn="base">
              <a:spcBef>
                <a:spcPct val="20000"/>
              </a:spcBef>
              <a:spcAft>
                <a:spcPct val="0"/>
              </a:spcAft>
              <a:buChar char="»"/>
              <a:defRPr sz="1200">
                <a:solidFill>
                  <a:schemeClr val="tx1"/>
                </a:solidFill>
                <a:latin typeface="+mn-lt"/>
              </a:defRPr>
            </a:lvl6pPr>
            <a:lvl7pPr marL="2971800" indent="-228600" algn="l" rtl="0" fontAlgn="base">
              <a:spcBef>
                <a:spcPct val="20000"/>
              </a:spcBef>
              <a:spcAft>
                <a:spcPct val="0"/>
              </a:spcAft>
              <a:buChar char="»"/>
              <a:defRPr sz="1200">
                <a:solidFill>
                  <a:schemeClr val="tx1"/>
                </a:solidFill>
                <a:latin typeface="+mn-lt"/>
              </a:defRPr>
            </a:lvl7pPr>
            <a:lvl8pPr marL="3429000" indent="-228600" algn="l" rtl="0" fontAlgn="base">
              <a:spcBef>
                <a:spcPct val="20000"/>
              </a:spcBef>
              <a:spcAft>
                <a:spcPct val="0"/>
              </a:spcAft>
              <a:buChar char="»"/>
              <a:defRPr sz="1200">
                <a:solidFill>
                  <a:schemeClr val="tx1"/>
                </a:solidFill>
                <a:latin typeface="+mn-lt"/>
              </a:defRPr>
            </a:lvl8pPr>
            <a:lvl9pPr marL="3886200" indent="-228600" algn="l" rtl="0" fontAlgn="base">
              <a:spcBef>
                <a:spcPct val="20000"/>
              </a:spcBef>
              <a:spcAft>
                <a:spcPct val="0"/>
              </a:spcAft>
              <a:buChar char="»"/>
              <a:defRPr sz="1200">
                <a:solidFill>
                  <a:schemeClr val="tx1"/>
                </a:solidFill>
                <a:latin typeface="+mn-lt"/>
              </a:defRPr>
            </a:lvl9pPr>
          </a:lstStyle>
          <a:p>
            <a:pPr>
              <a:buFont typeface="Wingdings" panose="05000000000000000000" pitchFamily="2" charset="2"/>
              <a:buChar char="§"/>
            </a:pPr>
            <a:r>
              <a:rPr lang="en-GB" altLang="en-US" sz="1800" dirty="0"/>
              <a:t>Compulsory accessory in combination with the one of hydraulic border spreading devices. Hydraulic central border spreading plate or </a:t>
            </a:r>
            <a:r>
              <a:rPr lang="en-GB" altLang="en-US" sz="1800" dirty="0" err="1" smtClean="0"/>
              <a:t>TrimFlow</a:t>
            </a:r>
            <a:r>
              <a:rPr lang="en-GB" altLang="en-US" sz="1800" dirty="0" smtClean="0"/>
              <a:t> </a:t>
            </a:r>
            <a:r>
              <a:rPr lang="en-GB" altLang="en-US" sz="1800" dirty="0"/>
              <a:t>border deflector.</a:t>
            </a:r>
          </a:p>
          <a:p>
            <a:pPr>
              <a:buFont typeface="Wingdings" panose="05000000000000000000" pitchFamily="2" charset="2"/>
              <a:buChar char="§"/>
            </a:pPr>
            <a:endParaRPr lang="en-GB" altLang="en-US" sz="1800" dirty="0"/>
          </a:p>
          <a:p>
            <a:pPr>
              <a:buFont typeface="Wingdings" panose="05000000000000000000" pitchFamily="2" charset="2"/>
              <a:buChar char="§"/>
            </a:pPr>
            <a:r>
              <a:rPr lang="en-GB" altLang="en-US" sz="1800" dirty="0"/>
              <a:t>Indicates which border spreading device is active (transport or working position)</a:t>
            </a:r>
          </a:p>
          <a:p>
            <a:pPr>
              <a:buFont typeface="Wingdings" panose="05000000000000000000" pitchFamily="2" charset="2"/>
              <a:buChar char="§"/>
            </a:pPr>
            <a:endParaRPr lang="en-GB" altLang="en-US" sz="1800" dirty="0"/>
          </a:p>
          <a:p>
            <a:pPr>
              <a:buFont typeface="Wingdings" panose="05000000000000000000" pitchFamily="2" charset="2"/>
              <a:buChar char="§"/>
            </a:pPr>
            <a:r>
              <a:rPr lang="en-GB" altLang="en-US" sz="1800" dirty="0">
                <a:solidFill>
                  <a:srgbClr val="FF0000"/>
                </a:solidFill>
              </a:rPr>
              <a:t>On weighing spreaders with EDW2 electronic only compulsory when more then 1 border spreading device is mounted</a:t>
            </a:r>
            <a:r>
              <a:rPr lang="en-GB" altLang="en-US" sz="1800" dirty="0" smtClean="0">
                <a:solidFill>
                  <a:srgbClr val="FF0000"/>
                </a:solidFill>
              </a:rPr>
              <a:t>.</a:t>
            </a:r>
            <a:endParaRPr lang="nl-NL" sz="1800" dirty="0">
              <a:solidFill>
                <a:srgbClr val="FF0000"/>
              </a:solidFill>
            </a:endParaRPr>
          </a:p>
          <a:p>
            <a:pPr>
              <a:defRPr/>
            </a:pPr>
            <a:endParaRPr lang="nl-NL" sz="1800" kern="0" dirty="0" smtClean="0">
              <a:solidFill>
                <a:srgbClr val="000000"/>
              </a:solidFill>
            </a:endParaRPr>
          </a:p>
          <a:p>
            <a:pPr>
              <a:defRPr/>
            </a:pPr>
            <a:endParaRPr lang="nl-NL" sz="1800" kern="0" dirty="0">
              <a:solidFill>
                <a:srgbClr val="000000"/>
              </a:solidFill>
            </a:endParaRPr>
          </a:p>
        </p:txBody>
      </p:sp>
    </p:spTree>
  </p:cSld>
  <p:clrMapOvr>
    <a:masterClrMapping/>
  </p:clrMapOvr>
  <p:transition spd="slow"/>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378" name="Tijdelijke aanduiding voor inhoud 4"/>
          <p:cNvPicPr>
            <a:picLocks noGrp="1" noChangeAspect="1"/>
          </p:cNvPicPr>
          <p:nvPr>
            <p:ph idx="1"/>
          </p:nvPr>
        </p:nvPicPr>
        <p:blipFill>
          <a:blip r:embed="rId2" cstate="email">
            <a:extLst>
              <a:ext uri="{28A0092B-C50C-407E-A947-70E740481C1C}">
                <a14:useLocalDpi xmlns:a14="http://schemas.microsoft.com/office/drawing/2010/main"/>
              </a:ext>
            </a:extLst>
          </a:blip>
          <a:srcRect/>
          <a:stretch>
            <a:fillRect/>
          </a:stretch>
        </p:blipFill>
        <p:spPr bwMode="auto">
          <a:xfrm>
            <a:off x="1403350" y="3141663"/>
            <a:ext cx="3960813" cy="2638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jdelijke aanduiding voor tekst 1"/>
          <p:cNvSpPr>
            <a:spLocks noGrp="1"/>
          </p:cNvSpPr>
          <p:nvPr>
            <p:ph type="body" sz="quarter" idx="10"/>
          </p:nvPr>
        </p:nvSpPr>
        <p:spPr/>
        <p:txBody>
          <a:bodyPr/>
          <a:lstStyle/>
          <a:p>
            <a:pPr marL="0" indent="0" eaLnBrk="1" hangingPunct="1">
              <a:defRPr/>
            </a:pPr>
            <a:r>
              <a:rPr lang="nl-NL" altLang="nl-NL" dirty="0"/>
              <a:t>Central </a:t>
            </a:r>
            <a:r>
              <a:rPr lang="nl-NL" altLang="nl-NL" dirty="0" err="1"/>
              <a:t>Hydraulic</a:t>
            </a:r>
            <a:r>
              <a:rPr lang="nl-NL" altLang="nl-NL" dirty="0"/>
              <a:t> Drive</a:t>
            </a:r>
            <a:endParaRPr lang="nl-NL" dirty="0"/>
          </a:p>
        </p:txBody>
      </p:sp>
      <p:sp>
        <p:nvSpPr>
          <p:cNvPr id="229380" name="Rechthoek 5"/>
          <p:cNvSpPr>
            <a:spLocks noChangeArrowheads="1"/>
          </p:cNvSpPr>
          <p:nvPr/>
        </p:nvSpPr>
        <p:spPr bwMode="auto">
          <a:xfrm>
            <a:off x="484188" y="2025650"/>
            <a:ext cx="683238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 typeface="Arial" panose="020B0604020202020204" pitchFamily="34" charset="0"/>
              <a:buChar char="•"/>
            </a:pPr>
            <a:r>
              <a:rPr lang="nl-NL" altLang="nl-NL" dirty="0" err="1">
                <a:solidFill>
                  <a:srgbClr val="000000"/>
                </a:solidFill>
              </a:rPr>
              <a:t>Spreading</a:t>
            </a:r>
            <a:r>
              <a:rPr lang="nl-NL" altLang="nl-NL" dirty="0">
                <a:solidFill>
                  <a:srgbClr val="000000"/>
                </a:solidFill>
              </a:rPr>
              <a:t> without a PTO-</a:t>
            </a:r>
            <a:r>
              <a:rPr lang="nl-NL" altLang="nl-NL" dirty="0" err="1">
                <a:solidFill>
                  <a:srgbClr val="000000"/>
                </a:solidFill>
              </a:rPr>
              <a:t>shaft</a:t>
            </a:r>
            <a:endParaRPr lang="nl-NL" altLang="nl-NL" dirty="0">
              <a:solidFill>
                <a:srgbClr val="000000"/>
              </a:solidFill>
            </a:endParaRPr>
          </a:p>
          <a:p>
            <a:pPr eaLnBrk="1" hangingPunct="1">
              <a:buFont typeface="Arial" panose="020B0604020202020204" pitchFamily="34" charset="0"/>
              <a:buChar char="•"/>
            </a:pPr>
            <a:r>
              <a:rPr lang="nl-NL" altLang="nl-NL" dirty="0" err="1">
                <a:solidFill>
                  <a:srgbClr val="000000"/>
                </a:solidFill>
              </a:rPr>
              <a:t>Available</a:t>
            </a:r>
            <a:r>
              <a:rPr lang="nl-NL" altLang="nl-NL" dirty="0">
                <a:solidFill>
                  <a:srgbClr val="000000"/>
                </a:solidFill>
              </a:rPr>
              <a:t> </a:t>
            </a:r>
            <a:r>
              <a:rPr lang="nl-NL" altLang="nl-NL" dirty="0" err="1">
                <a:solidFill>
                  <a:srgbClr val="000000"/>
                </a:solidFill>
              </a:rPr>
              <a:t>for</a:t>
            </a:r>
            <a:r>
              <a:rPr lang="nl-NL" altLang="nl-NL" dirty="0">
                <a:solidFill>
                  <a:srgbClr val="000000"/>
                </a:solidFill>
              </a:rPr>
              <a:t> </a:t>
            </a:r>
            <a:r>
              <a:rPr lang="nl-NL" altLang="nl-NL" dirty="0" err="1">
                <a:solidFill>
                  <a:srgbClr val="000000"/>
                </a:solidFill>
              </a:rPr>
              <a:t>the</a:t>
            </a:r>
            <a:r>
              <a:rPr lang="nl-NL" altLang="nl-NL" dirty="0">
                <a:solidFill>
                  <a:srgbClr val="000000"/>
                </a:solidFill>
              </a:rPr>
              <a:t> </a:t>
            </a:r>
            <a:r>
              <a:rPr lang="nl-NL" altLang="nl-NL" dirty="0" smtClean="0">
                <a:solidFill>
                  <a:srgbClr val="000000"/>
                </a:solidFill>
              </a:rPr>
              <a:t>RO-XL / RO-EDW / RO-EDW GEOSPREAD</a:t>
            </a:r>
            <a:r>
              <a:rPr lang="nl-NL" altLang="nl-NL" baseline="30000" dirty="0" smtClean="0"/>
              <a:t>®</a:t>
            </a:r>
            <a:endParaRPr lang="nl-NL" altLang="nl-NL" dirty="0">
              <a:solidFill>
                <a:srgbClr val="000000"/>
              </a:solidFill>
            </a:endParaRPr>
          </a:p>
        </p:txBody>
      </p:sp>
    </p:spTree>
  </p:cSld>
  <p:clrMapOvr>
    <a:masterClrMapping/>
  </p:clrMapOvr>
  <p:transition spd="slow"/>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989013" y="4953000"/>
            <a:ext cx="1565275"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5"/>
          <p:cNvSpPr>
            <a:spLocks noChangeArrowheads="1"/>
          </p:cNvSpPr>
          <p:nvPr/>
        </p:nvSpPr>
        <p:spPr bwMode="auto">
          <a:xfrm>
            <a:off x="2514600" y="1949450"/>
            <a:ext cx="5715000" cy="836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6" name="Text Box 20"/>
          <p:cNvSpPr txBox="1">
            <a:spLocks noChangeArrowheads="1"/>
          </p:cNvSpPr>
          <p:nvPr/>
        </p:nvSpPr>
        <p:spPr bwMode="auto">
          <a:xfrm>
            <a:off x="2627313" y="1916113"/>
            <a:ext cx="574675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nl-NL" sz="1600">
                <a:solidFill>
                  <a:srgbClr val="000000"/>
                </a:solidFill>
              </a:rPr>
              <a:t>The RotaFlow spreading system: prevents fragmentation of the granules due to impact with the vanes and maintains the spreading characteristics of the material.</a:t>
            </a:r>
          </a:p>
        </p:txBody>
      </p:sp>
      <p:sp>
        <p:nvSpPr>
          <p:cNvPr id="7" name="Rectangle 2"/>
          <p:cNvSpPr>
            <a:spLocks noChangeArrowheads="1"/>
          </p:cNvSpPr>
          <p:nvPr/>
        </p:nvSpPr>
        <p:spPr bwMode="auto">
          <a:xfrm>
            <a:off x="2514600" y="2960688"/>
            <a:ext cx="5715000" cy="877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sz="3200">
              <a:solidFill>
                <a:srgbClr val="000000"/>
              </a:solidFill>
            </a:endParaRPr>
          </a:p>
        </p:txBody>
      </p:sp>
      <p:sp>
        <p:nvSpPr>
          <p:cNvPr id="8" name="Text Box 21"/>
          <p:cNvSpPr txBox="1">
            <a:spLocks noChangeArrowheads="1"/>
          </p:cNvSpPr>
          <p:nvPr/>
        </p:nvSpPr>
        <p:spPr bwMode="auto">
          <a:xfrm>
            <a:off x="2627313" y="2997200"/>
            <a:ext cx="574675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nl-NL" sz="1600">
                <a:solidFill>
                  <a:srgbClr val="000000"/>
                </a:solidFill>
              </a:rPr>
              <a:t>FlowPilot: The compact ‘dashboard’ on each disc has considerably simplified accurate setting and adjustment of application rates.</a:t>
            </a:r>
          </a:p>
        </p:txBody>
      </p:sp>
      <p:grpSp>
        <p:nvGrpSpPr>
          <p:cNvPr id="9" name="Group 29"/>
          <p:cNvGrpSpPr>
            <a:grpSpLocks/>
          </p:cNvGrpSpPr>
          <p:nvPr/>
        </p:nvGrpSpPr>
        <p:grpSpPr bwMode="auto">
          <a:xfrm>
            <a:off x="2524125" y="3962400"/>
            <a:ext cx="5849938" cy="906463"/>
            <a:chOff x="1590" y="2496"/>
            <a:chExt cx="3685" cy="571"/>
          </a:xfrm>
          <a:noFill/>
        </p:grpSpPr>
        <p:sp>
          <p:nvSpPr>
            <p:cNvPr id="10" name="Rectangle 3"/>
            <p:cNvSpPr>
              <a:spLocks noChangeArrowheads="1"/>
            </p:cNvSpPr>
            <p:nvPr/>
          </p:nvSpPr>
          <p:spPr bwMode="auto">
            <a:xfrm>
              <a:off x="1590" y="2496"/>
              <a:ext cx="3594" cy="544"/>
            </a:xfrm>
            <a:prstGeom prst="rect">
              <a:avLst/>
            </a:prstGeom>
            <a:grpFill/>
            <a:ln>
              <a:noFill/>
            </a:ln>
            <a:effectLst/>
            <a:extLst>
              <a:ext uri="{91240B29-F687-4F45-9708-019B960494DF}">
                <a14:hiddenLine xmlns:a14="http://schemas.microsoft.com/office/drawing/2010/main" w="9525">
                  <a:solidFill>
                    <a:srgbClr val="99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1" hangingPunct="1">
                <a:defRPr/>
              </a:pPr>
              <a:endParaRPr lang="nl-NL" altLang="nl-NL" sz="3200">
                <a:solidFill>
                  <a:srgbClr val="000000"/>
                </a:solidFill>
                <a:latin typeface="Arial" charset="0"/>
                <a:cs typeface="Arial" charset="0"/>
              </a:endParaRPr>
            </a:p>
          </p:txBody>
        </p:sp>
        <p:sp>
          <p:nvSpPr>
            <p:cNvPr id="11" name="Text Box 23"/>
            <p:cNvSpPr txBox="1">
              <a:spLocks noChangeArrowheads="1"/>
            </p:cNvSpPr>
            <p:nvPr/>
          </p:nvSpPr>
          <p:spPr bwMode="auto">
            <a:xfrm>
              <a:off x="1655" y="2544"/>
              <a:ext cx="3620" cy="523"/>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r>
                <a:rPr lang="en-US" altLang="nl-NL" sz="1600" dirty="0" smtClean="0">
                  <a:solidFill>
                    <a:srgbClr val="000000"/>
                  </a:solidFill>
                </a:rPr>
                <a:t>The RO-M EW/RO-M GEOSPREAD</a:t>
              </a:r>
              <a:r>
                <a:rPr lang="nl-NL" altLang="nl-NL" sz="1600" baseline="30000" dirty="0" smtClean="0"/>
                <a:t>®</a:t>
              </a:r>
              <a:r>
                <a:rPr lang="en-US" altLang="nl-NL" sz="1600" dirty="0" smtClean="0">
                  <a:solidFill>
                    <a:srgbClr val="000000"/>
                  </a:solidFill>
                </a:rPr>
                <a:t> and RO-EDW, RO-XXL GEOSPREAD</a:t>
              </a:r>
              <a:r>
                <a:rPr lang="nl-NL" altLang="nl-NL" sz="1600" baseline="30000" dirty="0" smtClean="0"/>
                <a:t>®</a:t>
              </a:r>
              <a:r>
                <a:rPr lang="en-US" altLang="nl-NL" sz="1600" dirty="0" smtClean="0">
                  <a:solidFill>
                    <a:srgbClr val="000000"/>
                  </a:solidFill>
                </a:rPr>
                <a:t> are ISOBUS compatible as standard: simple plug and play possible.</a:t>
              </a:r>
              <a:endParaRPr lang="en-GB" altLang="nl-NL" sz="1600" dirty="0" smtClean="0">
                <a:solidFill>
                  <a:srgbClr val="000000"/>
                </a:solidFill>
              </a:endParaRPr>
            </a:p>
          </p:txBody>
        </p:sp>
      </p:grpSp>
      <p:grpSp>
        <p:nvGrpSpPr>
          <p:cNvPr id="12" name="Group 30"/>
          <p:cNvGrpSpPr>
            <a:grpSpLocks/>
          </p:cNvGrpSpPr>
          <p:nvPr/>
        </p:nvGrpSpPr>
        <p:grpSpPr bwMode="auto">
          <a:xfrm>
            <a:off x="2514600" y="4953000"/>
            <a:ext cx="5859463" cy="957263"/>
            <a:chOff x="1584" y="3120"/>
            <a:chExt cx="3691" cy="603"/>
          </a:xfrm>
          <a:noFill/>
        </p:grpSpPr>
        <p:sp>
          <p:nvSpPr>
            <p:cNvPr id="13" name="Rectangle 4"/>
            <p:cNvSpPr>
              <a:spLocks noChangeArrowheads="1"/>
            </p:cNvSpPr>
            <p:nvPr/>
          </p:nvSpPr>
          <p:spPr bwMode="auto">
            <a:xfrm>
              <a:off x="1584" y="3120"/>
              <a:ext cx="3600" cy="544"/>
            </a:xfrm>
            <a:prstGeom prst="rect">
              <a:avLst/>
            </a:prstGeom>
            <a:grpFill/>
            <a:ln>
              <a:noFill/>
            </a:ln>
            <a:effectLst/>
            <a:extLst>
              <a:ext uri="{91240B29-F687-4F45-9708-019B960494DF}">
                <a14:hiddenLine xmlns:a14="http://schemas.microsoft.com/office/drawing/2010/main" w="9525">
                  <a:solidFill>
                    <a:srgbClr val="99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1" hangingPunct="1">
                <a:defRPr/>
              </a:pPr>
              <a:endParaRPr lang="nl-NL" altLang="nl-NL" sz="3200">
                <a:solidFill>
                  <a:srgbClr val="000000"/>
                </a:solidFill>
                <a:latin typeface="Arial" charset="0"/>
                <a:cs typeface="Arial" charset="0"/>
              </a:endParaRPr>
            </a:p>
          </p:txBody>
        </p:sp>
        <p:sp>
          <p:nvSpPr>
            <p:cNvPr id="14" name="Text Box 25"/>
            <p:cNvSpPr txBox="1">
              <a:spLocks noChangeArrowheads="1"/>
            </p:cNvSpPr>
            <p:nvPr/>
          </p:nvSpPr>
          <p:spPr bwMode="auto">
            <a:xfrm>
              <a:off x="1655" y="3200"/>
              <a:ext cx="3620" cy="523"/>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r>
                <a:rPr lang="en-US" altLang="nl-NL" sz="1600" dirty="0" smtClean="0">
                  <a:solidFill>
                    <a:srgbClr val="000000"/>
                  </a:solidFill>
                </a:rPr>
                <a:t>Easy to assemble aluminum hopper extension rims (RO-M GEOSPREAD</a:t>
              </a:r>
              <a:r>
                <a:rPr lang="nl-NL" altLang="nl-NL" sz="1600" baseline="30000" dirty="0" smtClean="0"/>
                <a:t>®</a:t>
              </a:r>
              <a:r>
                <a:rPr lang="en-US" altLang="nl-NL" sz="1600" dirty="0" smtClean="0">
                  <a:solidFill>
                    <a:srgbClr val="000000"/>
                  </a:solidFill>
                </a:rPr>
                <a:t>, RO-M EW, RO-XL, RO-EDW, RO-XXL GEOSPREAD</a:t>
              </a:r>
              <a:r>
                <a:rPr lang="nl-NL" altLang="nl-NL" sz="1600" baseline="30000" dirty="0" smtClean="0"/>
                <a:t>®</a:t>
              </a:r>
              <a:r>
                <a:rPr lang="en-US" altLang="nl-NL" sz="1600" dirty="0" smtClean="0">
                  <a:solidFill>
                    <a:srgbClr val="000000"/>
                  </a:solidFill>
                </a:rPr>
                <a:t>)</a:t>
              </a:r>
            </a:p>
          </p:txBody>
        </p:sp>
      </p:grpSp>
      <p:pic>
        <p:nvPicPr>
          <p:cNvPr id="15" name="Picture 160"/>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009650" y="1946275"/>
            <a:ext cx="1509713" cy="83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Afbeelding 1"/>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030288" y="2960688"/>
            <a:ext cx="1524000"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4" descr="J:\Afdelingen\Sales &amp; Marketing\Marketing Material\Brochures\2016\Kverneland\iXter-iXtra\111028028v_trans.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169988" y="4067175"/>
            <a:ext cx="593725" cy="59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ijdelijke aanduiding voor tekst 4"/>
          <p:cNvSpPr>
            <a:spLocks noGrp="1"/>
          </p:cNvSpPr>
          <p:nvPr>
            <p:ph type="body" sz="quarter" idx="10"/>
          </p:nvPr>
        </p:nvSpPr>
        <p:spPr>
          <a:xfrm>
            <a:off x="468313" y="1166813"/>
            <a:ext cx="8207375" cy="431800"/>
          </a:xfrm>
        </p:spPr>
        <p:txBody>
          <a:bodyPr/>
          <a:lstStyle/>
          <a:p>
            <a:pPr marL="0" indent="0" eaLnBrk="1" hangingPunct="1">
              <a:defRPr/>
            </a:pPr>
            <a:r>
              <a:rPr lang="en-GB" altLang="nl-NL" dirty="0"/>
              <a:t>The 4 </a:t>
            </a:r>
            <a:r>
              <a:rPr lang="en-GB" altLang="nl-NL" dirty="0" smtClean="0"/>
              <a:t>Key </a:t>
            </a:r>
            <a:r>
              <a:rPr lang="en-GB" altLang="nl-NL" dirty="0" err="1" smtClean="0"/>
              <a:t>TakeAways</a:t>
            </a:r>
            <a:r>
              <a:rPr lang="en-GB" altLang="nl-NL" dirty="0" smtClean="0"/>
              <a:t>, </a:t>
            </a:r>
            <a:r>
              <a:rPr lang="en-GB" altLang="nl-NL" dirty="0"/>
              <a:t>RO Disc Spreaders</a:t>
            </a:r>
          </a:p>
          <a:p>
            <a:pPr marL="0" indent="0" eaLnBrk="1" hangingPunct="1">
              <a:defRPr/>
            </a:pPr>
            <a:endParaRPr lang="nl-NL" dirty="0"/>
          </a:p>
        </p:txBody>
      </p:sp>
      <p:sp>
        <p:nvSpPr>
          <p:cNvPr id="19" name="Ellipse 37"/>
          <p:cNvSpPr/>
          <p:nvPr/>
        </p:nvSpPr>
        <p:spPr>
          <a:xfrm>
            <a:off x="392113" y="2076450"/>
            <a:ext cx="539750" cy="571500"/>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da-DK" sz="2800" dirty="0">
                <a:solidFill>
                  <a:srgbClr val="0C3451"/>
                </a:solidFill>
                <a:cs typeface="Arial" panose="020B0604020202020204" pitchFamily="34" charset="0"/>
              </a:rPr>
              <a:t>1</a:t>
            </a:r>
          </a:p>
        </p:txBody>
      </p:sp>
      <p:sp>
        <p:nvSpPr>
          <p:cNvPr id="20" name="Ellipse 38"/>
          <p:cNvSpPr/>
          <p:nvPr/>
        </p:nvSpPr>
        <p:spPr>
          <a:xfrm>
            <a:off x="395288" y="3060700"/>
            <a:ext cx="539750" cy="571500"/>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da-DK" sz="2800" dirty="0">
                <a:solidFill>
                  <a:srgbClr val="0C3451"/>
                </a:solidFill>
                <a:cs typeface="Arial" panose="020B0604020202020204" pitchFamily="34" charset="0"/>
              </a:rPr>
              <a:t>2</a:t>
            </a:r>
          </a:p>
        </p:txBody>
      </p:sp>
      <p:sp>
        <p:nvSpPr>
          <p:cNvPr id="21" name="Ellipse 39"/>
          <p:cNvSpPr/>
          <p:nvPr/>
        </p:nvSpPr>
        <p:spPr>
          <a:xfrm>
            <a:off x="392113" y="4030663"/>
            <a:ext cx="539750" cy="571500"/>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da-DK" sz="2800" dirty="0">
                <a:solidFill>
                  <a:srgbClr val="0C3451"/>
                </a:solidFill>
                <a:cs typeface="Arial" panose="020B0604020202020204" pitchFamily="34" charset="0"/>
              </a:rPr>
              <a:t>3</a:t>
            </a:r>
          </a:p>
        </p:txBody>
      </p:sp>
      <p:sp>
        <p:nvSpPr>
          <p:cNvPr id="22" name="Ellipse 40"/>
          <p:cNvSpPr/>
          <p:nvPr/>
        </p:nvSpPr>
        <p:spPr>
          <a:xfrm>
            <a:off x="395288" y="5091113"/>
            <a:ext cx="539750" cy="569912"/>
          </a:xfrm>
          <a:prstGeom prst="ellipse">
            <a:avLst/>
          </a:prstGeom>
          <a:noFill/>
          <a:ln>
            <a:solidFill>
              <a:srgbClr val="0C345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da-DK" sz="2800" dirty="0">
                <a:solidFill>
                  <a:srgbClr val="0C3451"/>
                </a:solidFill>
                <a:cs typeface="Arial" panose="020B0604020202020204" pitchFamily="34" charset="0"/>
              </a:rPr>
              <a:t>4</a:t>
            </a:r>
          </a:p>
        </p:txBody>
      </p:sp>
      <p:pic>
        <p:nvPicPr>
          <p:cNvPr id="23" name="Afbeelding 5" descr="C:\Users\gr_evdv\AppData\Local\Microsoft\Windows\INetCache\Content.Outlook\10T69RF9\iMFARMING logo - Vicon.pn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908175" y="4164013"/>
            <a:ext cx="4318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5021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4_Standarddesign">
  <a:themeElements>
    <a:clrScheme name="Standard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andard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0" cap="flat" cmpd="sng" algn="ctr">
          <a:solidFill>
            <a:srgbClr val="FFFF99"/>
          </a:solidFill>
          <a:prstDash val="solid"/>
          <a:round/>
          <a:headEnd type="none"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31750" cap="flat" cmpd="sng" algn="ctr">
          <a:solidFill>
            <a:srgbClr val="FFFF99"/>
          </a:solidFill>
          <a:prstDash val="solid"/>
          <a:round/>
          <a:headEnd type="none"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0" i="0" u="none" strike="noStrike" cap="none" normalizeH="0" baseline="0" smtClean="0">
            <a:ln>
              <a:noFill/>
            </a:ln>
            <a:solidFill>
              <a:schemeClr val="tx1"/>
            </a:solidFill>
            <a:effectLst/>
            <a:latin typeface="Arial" charset="0"/>
          </a:defRPr>
        </a:defPPr>
      </a:lstStyle>
    </a:lnDef>
  </a:objectDefaults>
  <a:extraClrSchemeLst>
    <a:extraClrScheme>
      <a:clrScheme name="Standard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andard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andard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andard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andard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andard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andard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andard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andard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andard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andard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andard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Standarddesign">
  <a:themeElements>
    <a:clrScheme name="Standard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andard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0" cap="flat" cmpd="sng" algn="ctr">
          <a:solidFill>
            <a:srgbClr val="FFFF99"/>
          </a:solidFill>
          <a:prstDash val="solid"/>
          <a:round/>
          <a:headEnd type="none"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31750" cap="flat" cmpd="sng" algn="ctr">
          <a:solidFill>
            <a:srgbClr val="FFFF99"/>
          </a:solidFill>
          <a:prstDash val="solid"/>
          <a:round/>
          <a:headEnd type="none"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0" i="0" u="none" strike="noStrike" cap="none" normalizeH="0" baseline="0" smtClean="0">
            <a:ln>
              <a:noFill/>
            </a:ln>
            <a:solidFill>
              <a:schemeClr val="tx1"/>
            </a:solidFill>
            <a:effectLst/>
            <a:latin typeface="Arial" charset="0"/>
          </a:defRPr>
        </a:defPPr>
      </a:lstStyle>
    </a:lnDef>
  </a:objectDefaults>
  <a:extraClrSchemeLst>
    <a:extraClrScheme>
      <a:clrScheme name="Standard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andard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andard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andard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andard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andard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andard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andard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andard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andard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andard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andard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_Vicon_Master">
  <a:themeElements>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fontScheme name="Corpor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spDef>
    <a:ln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lnDef>
  </a:objectDefaults>
  <a:extraClrSchemeLst>
    <a:extraClrScheme>
      <a:clrScheme name="Corporat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orporat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orporat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orporat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orpor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orpor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Corporate 8">
        <a:dk1>
          <a:srgbClr val="004D3D"/>
        </a:dk1>
        <a:lt1>
          <a:srgbClr val="FFFFFF"/>
        </a:lt1>
        <a:dk2>
          <a:srgbClr val="004D3D"/>
        </a:dk2>
        <a:lt2>
          <a:srgbClr val="E9DFD9"/>
        </a:lt2>
        <a:accent1>
          <a:srgbClr val="A51E39"/>
        </a:accent1>
        <a:accent2>
          <a:srgbClr val="B0B700"/>
        </a:accent2>
        <a:accent3>
          <a:srgbClr val="FFFFFF"/>
        </a:accent3>
        <a:accent4>
          <a:srgbClr val="004033"/>
        </a:accent4>
        <a:accent5>
          <a:srgbClr val="CFABAE"/>
        </a:accent5>
        <a:accent6>
          <a:srgbClr val="9FA600"/>
        </a:accent6>
        <a:hlink>
          <a:srgbClr val="DA7311"/>
        </a:hlink>
        <a:folHlink>
          <a:srgbClr val="69C028"/>
        </a:folHlink>
      </a:clrScheme>
      <a:clrMap bg1="lt1" tx1="dk1" bg2="lt2" tx2="dk2" accent1="accent1" accent2="accent2" accent3="accent3" accent4="accent4" accent5="accent5" accent6="accent6" hlink="hlink" folHlink="folHlink"/>
    </a:extraClrScheme>
    <a:extraClrScheme>
      <a:clrScheme name="Corporate 9">
        <a:dk1>
          <a:srgbClr val="004D3D"/>
        </a:dk1>
        <a:lt1>
          <a:srgbClr val="FFFFFF"/>
        </a:lt1>
        <a:dk2>
          <a:srgbClr val="003200"/>
        </a:dk2>
        <a:lt2>
          <a:srgbClr val="E9DFD9"/>
        </a:lt2>
        <a:accent1>
          <a:srgbClr val="DA7311"/>
        </a:accent1>
        <a:accent2>
          <a:srgbClr val="B0B700"/>
        </a:accent2>
        <a:accent3>
          <a:srgbClr val="FFFFFF"/>
        </a:accent3>
        <a:accent4>
          <a:srgbClr val="004033"/>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
      <a:clrScheme name="Corporate 10">
        <a:dk1>
          <a:srgbClr val="003200"/>
        </a:dk1>
        <a:lt1>
          <a:srgbClr val="FFFFFF"/>
        </a:lt1>
        <a:dk2>
          <a:srgbClr val="003200"/>
        </a:dk2>
        <a:lt2>
          <a:srgbClr val="E9DFD9"/>
        </a:lt2>
        <a:accent1>
          <a:srgbClr val="DA7311"/>
        </a:accent1>
        <a:accent2>
          <a:srgbClr val="B0B700"/>
        </a:accent2>
        <a:accent3>
          <a:srgbClr val="FFFFFF"/>
        </a:accent3>
        <a:accent4>
          <a:srgbClr val="002900"/>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3_Vicon_Master">
  <a:themeElements>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fontScheme name="Corpor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spDef>
    <a:ln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lnDef>
  </a:objectDefaults>
  <a:extraClrSchemeLst>
    <a:extraClrScheme>
      <a:clrScheme name="Corporat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orporat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orporat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orporat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orpor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orpor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Corporate 8">
        <a:dk1>
          <a:srgbClr val="004D3D"/>
        </a:dk1>
        <a:lt1>
          <a:srgbClr val="FFFFFF"/>
        </a:lt1>
        <a:dk2>
          <a:srgbClr val="004D3D"/>
        </a:dk2>
        <a:lt2>
          <a:srgbClr val="E9DFD9"/>
        </a:lt2>
        <a:accent1>
          <a:srgbClr val="A51E39"/>
        </a:accent1>
        <a:accent2>
          <a:srgbClr val="B0B700"/>
        </a:accent2>
        <a:accent3>
          <a:srgbClr val="FFFFFF"/>
        </a:accent3>
        <a:accent4>
          <a:srgbClr val="004033"/>
        </a:accent4>
        <a:accent5>
          <a:srgbClr val="CFABAE"/>
        </a:accent5>
        <a:accent6>
          <a:srgbClr val="9FA600"/>
        </a:accent6>
        <a:hlink>
          <a:srgbClr val="DA7311"/>
        </a:hlink>
        <a:folHlink>
          <a:srgbClr val="69C028"/>
        </a:folHlink>
      </a:clrScheme>
      <a:clrMap bg1="lt1" tx1="dk1" bg2="lt2" tx2="dk2" accent1="accent1" accent2="accent2" accent3="accent3" accent4="accent4" accent5="accent5" accent6="accent6" hlink="hlink" folHlink="folHlink"/>
    </a:extraClrScheme>
    <a:extraClrScheme>
      <a:clrScheme name="Corporate 9">
        <a:dk1>
          <a:srgbClr val="004D3D"/>
        </a:dk1>
        <a:lt1>
          <a:srgbClr val="FFFFFF"/>
        </a:lt1>
        <a:dk2>
          <a:srgbClr val="003200"/>
        </a:dk2>
        <a:lt2>
          <a:srgbClr val="E9DFD9"/>
        </a:lt2>
        <a:accent1>
          <a:srgbClr val="DA7311"/>
        </a:accent1>
        <a:accent2>
          <a:srgbClr val="B0B700"/>
        </a:accent2>
        <a:accent3>
          <a:srgbClr val="FFFFFF"/>
        </a:accent3>
        <a:accent4>
          <a:srgbClr val="004033"/>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
      <a:clrScheme name="Corporate 10">
        <a:dk1>
          <a:srgbClr val="003200"/>
        </a:dk1>
        <a:lt1>
          <a:srgbClr val="FFFFFF"/>
        </a:lt1>
        <a:dk2>
          <a:srgbClr val="003200"/>
        </a:dk2>
        <a:lt2>
          <a:srgbClr val="E9DFD9"/>
        </a:lt2>
        <a:accent1>
          <a:srgbClr val="DA7311"/>
        </a:accent1>
        <a:accent2>
          <a:srgbClr val="B0B700"/>
        </a:accent2>
        <a:accent3>
          <a:srgbClr val="FFFFFF"/>
        </a:accent3>
        <a:accent4>
          <a:srgbClr val="002900"/>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4_Vicon_Master">
  <a:themeElements>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fontScheme name="Corpor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spDef>
    <a:ln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lnDef>
  </a:objectDefaults>
  <a:extraClrSchemeLst>
    <a:extraClrScheme>
      <a:clrScheme name="Corporat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orporat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orporat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orporat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orpor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orpor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Corporate 8">
        <a:dk1>
          <a:srgbClr val="004D3D"/>
        </a:dk1>
        <a:lt1>
          <a:srgbClr val="FFFFFF"/>
        </a:lt1>
        <a:dk2>
          <a:srgbClr val="004D3D"/>
        </a:dk2>
        <a:lt2>
          <a:srgbClr val="E9DFD9"/>
        </a:lt2>
        <a:accent1>
          <a:srgbClr val="A51E39"/>
        </a:accent1>
        <a:accent2>
          <a:srgbClr val="B0B700"/>
        </a:accent2>
        <a:accent3>
          <a:srgbClr val="FFFFFF"/>
        </a:accent3>
        <a:accent4>
          <a:srgbClr val="004033"/>
        </a:accent4>
        <a:accent5>
          <a:srgbClr val="CFABAE"/>
        </a:accent5>
        <a:accent6>
          <a:srgbClr val="9FA600"/>
        </a:accent6>
        <a:hlink>
          <a:srgbClr val="DA7311"/>
        </a:hlink>
        <a:folHlink>
          <a:srgbClr val="69C028"/>
        </a:folHlink>
      </a:clrScheme>
      <a:clrMap bg1="lt1" tx1="dk1" bg2="lt2" tx2="dk2" accent1="accent1" accent2="accent2" accent3="accent3" accent4="accent4" accent5="accent5" accent6="accent6" hlink="hlink" folHlink="folHlink"/>
    </a:extraClrScheme>
    <a:extraClrScheme>
      <a:clrScheme name="Corporate 9">
        <a:dk1>
          <a:srgbClr val="004D3D"/>
        </a:dk1>
        <a:lt1>
          <a:srgbClr val="FFFFFF"/>
        </a:lt1>
        <a:dk2>
          <a:srgbClr val="003200"/>
        </a:dk2>
        <a:lt2>
          <a:srgbClr val="E9DFD9"/>
        </a:lt2>
        <a:accent1>
          <a:srgbClr val="DA7311"/>
        </a:accent1>
        <a:accent2>
          <a:srgbClr val="B0B700"/>
        </a:accent2>
        <a:accent3>
          <a:srgbClr val="FFFFFF"/>
        </a:accent3>
        <a:accent4>
          <a:srgbClr val="004033"/>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
      <a:clrScheme name="Corporate 10">
        <a:dk1>
          <a:srgbClr val="003200"/>
        </a:dk1>
        <a:lt1>
          <a:srgbClr val="FFFFFF"/>
        </a:lt1>
        <a:dk2>
          <a:srgbClr val="003200"/>
        </a:dk2>
        <a:lt2>
          <a:srgbClr val="E9DFD9"/>
        </a:lt2>
        <a:accent1>
          <a:srgbClr val="DA7311"/>
        </a:accent1>
        <a:accent2>
          <a:srgbClr val="B0B700"/>
        </a:accent2>
        <a:accent3>
          <a:srgbClr val="FFFFFF"/>
        </a:accent3>
        <a:accent4>
          <a:srgbClr val="002900"/>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5_Vicon_Master">
  <a:themeElements>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fontScheme name="Corpor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spDef>
    <a:lnDef>
      <a:spPr bwMode="auto">
        <a:xfrm>
          <a:off x="0" y="0"/>
          <a:ext cx="1" cy="1"/>
        </a:xfrm>
        <a:custGeom>
          <a:avLst/>
          <a:gdLst/>
          <a:ahLst/>
          <a:cxnLst/>
          <a:rect l="0" t="0" r="0" b="0"/>
          <a:pathLst/>
        </a:custGeom>
        <a:solidFill>
          <a:schemeClr val="accent1"/>
        </a:solidFill>
        <a:ln w="317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a:ln>
              <a:noFill/>
            </a:ln>
            <a:solidFill>
              <a:schemeClr val="tx2"/>
            </a:solidFill>
            <a:effectLst/>
            <a:latin typeface="Arial" charset="0"/>
          </a:defRPr>
        </a:defPPr>
      </a:lstStyle>
    </a:lnDef>
  </a:objectDefaults>
  <a:extraClrSchemeLst>
    <a:extraClrScheme>
      <a:clrScheme name="Corporat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orporat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orporat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orporat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orpor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orpor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orpor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Corporate 8">
        <a:dk1>
          <a:srgbClr val="004D3D"/>
        </a:dk1>
        <a:lt1>
          <a:srgbClr val="FFFFFF"/>
        </a:lt1>
        <a:dk2>
          <a:srgbClr val="004D3D"/>
        </a:dk2>
        <a:lt2>
          <a:srgbClr val="E9DFD9"/>
        </a:lt2>
        <a:accent1>
          <a:srgbClr val="A51E39"/>
        </a:accent1>
        <a:accent2>
          <a:srgbClr val="B0B700"/>
        </a:accent2>
        <a:accent3>
          <a:srgbClr val="FFFFFF"/>
        </a:accent3>
        <a:accent4>
          <a:srgbClr val="004033"/>
        </a:accent4>
        <a:accent5>
          <a:srgbClr val="CFABAE"/>
        </a:accent5>
        <a:accent6>
          <a:srgbClr val="9FA600"/>
        </a:accent6>
        <a:hlink>
          <a:srgbClr val="DA7311"/>
        </a:hlink>
        <a:folHlink>
          <a:srgbClr val="69C028"/>
        </a:folHlink>
      </a:clrScheme>
      <a:clrMap bg1="lt1" tx1="dk1" bg2="lt2" tx2="dk2" accent1="accent1" accent2="accent2" accent3="accent3" accent4="accent4" accent5="accent5" accent6="accent6" hlink="hlink" folHlink="folHlink"/>
    </a:extraClrScheme>
    <a:extraClrScheme>
      <a:clrScheme name="Corporate 9">
        <a:dk1>
          <a:srgbClr val="004D3D"/>
        </a:dk1>
        <a:lt1>
          <a:srgbClr val="FFFFFF"/>
        </a:lt1>
        <a:dk2>
          <a:srgbClr val="003200"/>
        </a:dk2>
        <a:lt2>
          <a:srgbClr val="E9DFD9"/>
        </a:lt2>
        <a:accent1>
          <a:srgbClr val="DA7311"/>
        </a:accent1>
        <a:accent2>
          <a:srgbClr val="B0B700"/>
        </a:accent2>
        <a:accent3>
          <a:srgbClr val="FFFFFF"/>
        </a:accent3>
        <a:accent4>
          <a:srgbClr val="004033"/>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
      <a:clrScheme name="Corporate 10">
        <a:dk1>
          <a:srgbClr val="003200"/>
        </a:dk1>
        <a:lt1>
          <a:srgbClr val="FFFFFF"/>
        </a:lt1>
        <a:dk2>
          <a:srgbClr val="003200"/>
        </a:dk2>
        <a:lt2>
          <a:srgbClr val="E9DFD9"/>
        </a:lt2>
        <a:accent1>
          <a:srgbClr val="DA7311"/>
        </a:accent1>
        <a:accent2>
          <a:srgbClr val="B0B700"/>
        </a:accent2>
        <a:accent3>
          <a:srgbClr val="FFFFFF"/>
        </a:accent3>
        <a:accent4>
          <a:srgbClr val="002900"/>
        </a:accent4>
        <a:accent5>
          <a:srgbClr val="EABCAA"/>
        </a:accent5>
        <a:accent6>
          <a:srgbClr val="9FA600"/>
        </a:accent6>
        <a:hlink>
          <a:srgbClr val="A51E39"/>
        </a:hlink>
        <a:folHlink>
          <a:srgbClr val="69C028"/>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10490</TotalTime>
  <Words>8002</Words>
  <Application>Microsoft Office PowerPoint</Application>
  <PresentationFormat>On-screen Show (4:3)</PresentationFormat>
  <Paragraphs>1779</Paragraphs>
  <Slides>197</Slides>
  <Notes>47</Notes>
  <HiddenSlides>0</HiddenSlides>
  <MMClips>12</MMClips>
  <ScaleCrop>false</ScaleCrop>
  <HeadingPairs>
    <vt:vector size="8" baseType="variant">
      <vt:variant>
        <vt:lpstr>Fonts Used</vt:lpstr>
      </vt:variant>
      <vt:variant>
        <vt:i4>7</vt:i4>
      </vt:variant>
      <vt:variant>
        <vt:lpstr>Theme</vt:lpstr>
      </vt:variant>
      <vt:variant>
        <vt:i4>8</vt:i4>
      </vt:variant>
      <vt:variant>
        <vt:lpstr>Embedded OLE Servers</vt:lpstr>
      </vt:variant>
      <vt:variant>
        <vt:i4>2</vt:i4>
      </vt:variant>
      <vt:variant>
        <vt:lpstr>Slide Titles</vt:lpstr>
      </vt:variant>
      <vt:variant>
        <vt:i4>197</vt:i4>
      </vt:variant>
    </vt:vector>
  </HeadingPairs>
  <TitlesOfParts>
    <vt:vector size="214" baseType="lpstr">
      <vt:lpstr>72 Black</vt:lpstr>
      <vt:lpstr>Arial</vt:lpstr>
      <vt:lpstr>Arial Black</vt:lpstr>
      <vt:lpstr>Calibri</vt:lpstr>
      <vt:lpstr>Geneva</vt:lpstr>
      <vt:lpstr>Times New Roman</vt:lpstr>
      <vt:lpstr>Wingdings</vt:lpstr>
      <vt:lpstr>4_Standarddesign</vt:lpstr>
      <vt:lpstr>1_Custom Design</vt:lpstr>
      <vt:lpstr>Custom Design</vt:lpstr>
      <vt:lpstr>1_Standarddesign</vt:lpstr>
      <vt:lpstr>1_Vicon_Master</vt:lpstr>
      <vt:lpstr>3_Vicon_Master</vt:lpstr>
      <vt:lpstr>4_Vicon_Master</vt:lpstr>
      <vt:lpstr>5_Vicon_Master</vt:lpstr>
      <vt:lpstr>Werkblad</vt:lpstr>
      <vt:lpstr>Worksheet</vt:lpstr>
      <vt:lpstr>Vicon RotaFlow RO Disc Spreaders</vt:lpstr>
      <vt:lpstr>Vicon RO Spreaders</vt:lpstr>
      <vt:lpstr>PowerPoint Presentation</vt:lpstr>
      <vt:lpstr>Spreader Competence Centre</vt:lpstr>
      <vt:lpstr>PowerPoint Presentation</vt:lpstr>
      <vt:lpstr>Vicon RO Disc Spreaders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RotaFlow Principle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FlowPilot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Vicon RO-C Spreaders</vt:lpstr>
      <vt:lpstr>RO-C 700 – 900 – 1400 </vt:lpstr>
      <vt:lpstr>PowerPoint Presentation</vt:lpstr>
      <vt:lpstr>PowerPoint Presentation</vt:lpstr>
      <vt:lpstr>Vicon RO-M Spreaders</vt:lpstr>
      <vt:lpstr>RO-M 1100 – 1550 – 2000 </vt:lpstr>
      <vt:lpstr>PowerPoint Presentation</vt:lpstr>
      <vt:lpstr>PowerPoint Presentation</vt:lpstr>
      <vt:lpstr>PowerPoint Presentation</vt:lpstr>
      <vt:lpstr>Vicon RO-M ”Easy Weigh”  Spreader</vt:lpstr>
      <vt:lpstr>RO-M EW 1100 – 1550 – 2000 </vt:lpstr>
      <vt:lpstr>PowerPoint Presentation</vt:lpstr>
      <vt:lpstr>PowerPoint Presentation</vt:lpstr>
      <vt:lpstr>Vicon RO-XL Spreaders</vt:lpstr>
      <vt:lpstr>RO-XL 1500 – 2150 – 2800 – 3450</vt:lpstr>
      <vt:lpstr>RO-XL 1875 – 2550 – 3225 – 3900</vt:lpstr>
      <vt:lpstr>PowerPoint Presentation</vt:lpstr>
      <vt:lpstr>PowerPoint Presentation</vt:lpstr>
      <vt:lpstr>PowerPoint Presentation</vt:lpstr>
      <vt:lpstr>Vicon RO-EDW Spreader</vt:lpstr>
      <vt:lpstr>PowerPoint Presentation</vt:lpstr>
      <vt:lpstr>PowerPoint Presentation</vt:lpstr>
      <vt:lpstr>PowerPoint Presentation</vt:lpstr>
      <vt:lpstr>RO-EDW 1500 – 2150 – 2800 – 3450</vt:lpstr>
      <vt:lpstr>RO-EDW 1875 – 2550 – 3225 – 3900</vt:lpstr>
      <vt:lpstr>PowerPoint Presentation</vt:lpstr>
      <vt:lpstr>PowerPoint Presentation</vt:lpstr>
      <vt:lpstr>Vicon RO-M GEOSPREAD® </vt:lpstr>
      <vt:lpstr>RO-M GEOSPREAD® 1100 – 1550 – 2000 – 2450</vt:lpstr>
      <vt:lpstr>RO-M GEOSPREAD® 1300 – 1800 – 2300 – 2800</vt:lpstr>
      <vt:lpstr>PowerPoint Presentation</vt:lpstr>
      <vt:lpstr>Vicon RO-EDW GEOSPREAD® </vt:lpstr>
      <vt:lpstr>PowerPoint Presentation</vt:lpstr>
      <vt:lpstr>PowerPoint Presentation</vt:lpstr>
      <vt:lpstr>PowerPoint Presentation</vt:lpstr>
      <vt:lpstr>Vicon RO-XXL GEOSPREAD® </vt:lpstr>
      <vt:lpstr>PowerPoint Presentation</vt:lpstr>
      <vt:lpstr>PowerPoint Presentation</vt:lpstr>
      <vt:lpstr>PowerPoint Presentation</vt:lpstr>
      <vt:lpstr>GEOSPREAD®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Automatic Section Control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Control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IsoMatch GEOCONTROL®</vt:lpstr>
      <vt:lpstr>PowerPoint Presentation</vt:lpstr>
      <vt:lpstr>PowerPoint Presentation</vt:lpstr>
      <vt:lpstr>PowerPoint Presentation</vt:lpstr>
      <vt:lpstr>MULTIRATE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Others</vt:lpstr>
      <vt:lpstr>PowerPoint Presentation</vt:lpstr>
      <vt:lpstr>PowerPoint Presentation</vt:lpstr>
      <vt:lpstr>PowerPoint Presentation</vt:lpstr>
      <vt:lpstr>PowerPoint Presentation</vt:lpstr>
      <vt:lpstr>PowerPoint Presentation</vt:lpstr>
      <vt:lpstr>Spreader Update 2022</vt:lpstr>
      <vt:lpstr>Spreader update 2022 -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Kverneland Kerteminde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Vicon Spreaders</dc:title>
  <dc:creator>Dimo Dimov</dc:creator>
  <cp:lastModifiedBy>Louise de Boer</cp:lastModifiedBy>
  <cp:revision>1267</cp:revision>
  <dcterms:created xsi:type="dcterms:W3CDTF">2008-02-13T12:10:32Z</dcterms:created>
  <dcterms:modified xsi:type="dcterms:W3CDTF">2022-02-25T09:42:21Z</dcterms:modified>
</cp:coreProperties>
</file>